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189"/>
  </p:notesMasterIdLst>
  <p:handoutMasterIdLst>
    <p:handoutMasterId r:id="rId190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312" r:id="rId23"/>
    <p:sldId id="1311" r:id="rId24"/>
    <p:sldId id="1313" r:id="rId25"/>
    <p:sldId id="1316" r:id="rId26"/>
    <p:sldId id="1314" r:id="rId27"/>
    <p:sldId id="1315" r:id="rId28"/>
    <p:sldId id="1317" r:id="rId29"/>
    <p:sldId id="1318" r:id="rId30"/>
    <p:sldId id="1319" r:id="rId31"/>
    <p:sldId id="1320" r:id="rId32"/>
    <p:sldId id="1321" r:id="rId33"/>
    <p:sldId id="1322" r:id="rId34"/>
    <p:sldId id="1323" r:id="rId35"/>
    <p:sldId id="1324" r:id="rId36"/>
    <p:sldId id="1325" r:id="rId37"/>
    <p:sldId id="1326" r:id="rId38"/>
    <p:sldId id="1327" r:id="rId39"/>
    <p:sldId id="1328" r:id="rId40"/>
    <p:sldId id="1329" r:id="rId41"/>
    <p:sldId id="1330" r:id="rId42"/>
    <p:sldId id="1331" r:id="rId43"/>
    <p:sldId id="1333" r:id="rId44"/>
    <p:sldId id="1334" r:id="rId45"/>
    <p:sldId id="1335" r:id="rId46"/>
    <p:sldId id="1336" r:id="rId47"/>
    <p:sldId id="1337" r:id="rId48"/>
    <p:sldId id="1338" r:id="rId49"/>
    <p:sldId id="1339" r:id="rId50"/>
    <p:sldId id="1340" r:id="rId51"/>
    <p:sldId id="1341" r:id="rId52"/>
    <p:sldId id="1342" r:id="rId53"/>
    <p:sldId id="1343" r:id="rId54"/>
    <p:sldId id="1344" r:id="rId55"/>
    <p:sldId id="1345" r:id="rId56"/>
    <p:sldId id="1346" r:id="rId57"/>
    <p:sldId id="1347" r:id="rId58"/>
    <p:sldId id="1348" r:id="rId59"/>
    <p:sldId id="1349" r:id="rId60"/>
    <p:sldId id="1350" r:id="rId61"/>
    <p:sldId id="1353" r:id="rId62"/>
    <p:sldId id="1351" r:id="rId63"/>
    <p:sldId id="1352" r:id="rId64"/>
    <p:sldId id="1354" r:id="rId65"/>
    <p:sldId id="1355" r:id="rId66"/>
    <p:sldId id="1356" r:id="rId67"/>
    <p:sldId id="1357" r:id="rId68"/>
    <p:sldId id="1358" r:id="rId69"/>
    <p:sldId id="1359" r:id="rId70"/>
    <p:sldId id="1360" r:id="rId71"/>
    <p:sldId id="1361" r:id="rId72"/>
    <p:sldId id="1362" r:id="rId73"/>
    <p:sldId id="1363" r:id="rId74"/>
    <p:sldId id="1364" r:id="rId75"/>
    <p:sldId id="1365" r:id="rId76"/>
    <p:sldId id="1366" r:id="rId77"/>
    <p:sldId id="1367" r:id="rId78"/>
    <p:sldId id="1370" r:id="rId79"/>
    <p:sldId id="1368" r:id="rId80"/>
    <p:sldId id="1369" r:id="rId81"/>
    <p:sldId id="1371" r:id="rId82"/>
    <p:sldId id="1378" r:id="rId83"/>
    <p:sldId id="1372" r:id="rId84"/>
    <p:sldId id="1373" r:id="rId85"/>
    <p:sldId id="1375" r:id="rId86"/>
    <p:sldId id="1374" r:id="rId87"/>
    <p:sldId id="1376" r:id="rId88"/>
    <p:sldId id="1377" r:id="rId89"/>
    <p:sldId id="1381" r:id="rId90"/>
    <p:sldId id="1379" r:id="rId91"/>
    <p:sldId id="1380" r:id="rId92"/>
    <p:sldId id="1382" r:id="rId93"/>
    <p:sldId id="1383" r:id="rId94"/>
    <p:sldId id="1384" r:id="rId95"/>
    <p:sldId id="1385" r:id="rId96"/>
    <p:sldId id="1386" r:id="rId97"/>
    <p:sldId id="1387" r:id="rId98"/>
    <p:sldId id="1402" r:id="rId99"/>
    <p:sldId id="1388" r:id="rId100"/>
    <p:sldId id="1389" r:id="rId101"/>
    <p:sldId id="1390" r:id="rId102"/>
    <p:sldId id="1391" r:id="rId103"/>
    <p:sldId id="1392" r:id="rId104"/>
    <p:sldId id="1393" r:id="rId105"/>
    <p:sldId id="1395" r:id="rId106"/>
    <p:sldId id="1394" r:id="rId107"/>
    <p:sldId id="1396" r:id="rId108"/>
    <p:sldId id="1397" r:id="rId109"/>
    <p:sldId id="1404" r:id="rId110"/>
    <p:sldId id="1403" r:id="rId111"/>
    <p:sldId id="1405" r:id="rId112"/>
    <p:sldId id="1406" r:id="rId113"/>
    <p:sldId id="1399" r:id="rId114"/>
    <p:sldId id="1400" r:id="rId115"/>
    <p:sldId id="1401" r:id="rId116"/>
    <p:sldId id="1407" r:id="rId117"/>
    <p:sldId id="1408" r:id="rId118"/>
    <p:sldId id="1409" r:id="rId119"/>
    <p:sldId id="1410" r:id="rId120"/>
    <p:sldId id="1411" r:id="rId121"/>
    <p:sldId id="1412" r:id="rId122"/>
    <p:sldId id="1414" r:id="rId123"/>
    <p:sldId id="1413" r:id="rId124"/>
    <p:sldId id="1415" r:id="rId125"/>
    <p:sldId id="1416" r:id="rId126"/>
    <p:sldId id="1417" r:id="rId127"/>
    <p:sldId id="1418" r:id="rId128"/>
    <p:sldId id="1420" r:id="rId129"/>
    <p:sldId id="1421" r:id="rId130"/>
    <p:sldId id="1422" r:id="rId131"/>
    <p:sldId id="1423" r:id="rId132"/>
    <p:sldId id="1427" r:id="rId133"/>
    <p:sldId id="1424" r:id="rId134"/>
    <p:sldId id="1425" r:id="rId135"/>
    <p:sldId id="1445" r:id="rId136"/>
    <p:sldId id="1426" r:id="rId137"/>
    <p:sldId id="1428" r:id="rId138"/>
    <p:sldId id="1429" r:id="rId139"/>
    <p:sldId id="1430" r:id="rId140"/>
    <p:sldId id="1431" r:id="rId141"/>
    <p:sldId id="1432" r:id="rId142"/>
    <p:sldId id="1434" r:id="rId143"/>
    <p:sldId id="1435" r:id="rId144"/>
    <p:sldId id="1436" r:id="rId145"/>
    <p:sldId id="1437" r:id="rId146"/>
    <p:sldId id="1446" r:id="rId147"/>
    <p:sldId id="1438" r:id="rId148"/>
    <p:sldId id="1439" r:id="rId149"/>
    <p:sldId id="1442" r:id="rId150"/>
    <p:sldId id="1441" r:id="rId151"/>
    <p:sldId id="1440" r:id="rId152"/>
    <p:sldId id="1443" r:id="rId153"/>
    <p:sldId id="1444" r:id="rId154"/>
    <p:sldId id="1447" r:id="rId155"/>
    <p:sldId id="1448" r:id="rId156"/>
    <p:sldId id="1449" r:id="rId157"/>
    <p:sldId id="1450" r:id="rId158"/>
    <p:sldId id="1451" r:id="rId159"/>
    <p:sldId id="1452" r:id="rId160"/>
    <p:sldId id="1453" r:id="rId161"/>
    <p:sldId id="1454" r:id="rId162"/>
    <p:sldId id="1455" r:id="rId163"/>
    <p:sldId id="1456" r:id="rId164"/>
    <p:sldId id="1457" r:id="rId165"/>
    <p:sldId id="1458" r:id="rId166"/>
    <p:sldId id="1459" r:id="rId167"/>
    <p:sldId id="1460" r:id="rId168"/>
    <p:sldId id="1461" r:id="rId169"/>
    <p:sldId id="1462" r:id="rId170"/>
    <p:sldId id="1463" r:id="rId171"/>
    <p:sldId id="1464" r:id="rId172"/>
    <p:sldId id="1465" r:id="rId173"/>
    <p:sldId id="1466" r:id="rId174"/>
    <p:sldId id="1467" r:id="rId175"/>
    <p:sldId id="1468" r:id="rId176"/>
    <p:sldId id="1469" r:id="rId177"/>
    <p:sldId id="1470" r:id="rId178"/>
    <p:sldId id="1472" r:id="rId179"/>
    <p:sldId id="1471" r:id="rId180"/>
    <p:sldId id="1473" r:id="rId181"/>
    <p:sldId id="1474" r:id="rId182"/>
    <p:sldId id="1475" r:id="rId183"/>
    <p:sldId id="1478" r:id="rId184"/>
    <p:sldId id="1477" r:id="rId185"/>
    <p:sldId id="1476" r:id="rId186"/>
    <p:sldId id="1479" r:id="rId187"/>
    <p:sldId id="1480" r:id="rId188"/>
  </p:sldIdLst>
  <p:sldSz cx="10440988" cy="6858000"/>
  <p:notesSz cx="6797675" cy="9926638"/>
  <p:embeddedFontLst>
    <p:embeddedFont>
      <p:font typeface="고도 M" panose="02000503000000020004" pitchFamily="2" charset="-127"/>
      <p:regular r:id="rId191"/>
    </p:embeddedFont>
    <p:embeddedFont>
      <p:font typeface="맑은 고딕" panose="020B0503020000020004" pitchFamily="50" charset="-127"/>
      <p:regular r:id="rId192"/>
      <p:bold r:id="rId193"/>
    </p:embeddedFont>
    <p:embeddedFont>
      <p:font typeface="맑은 고딕" panose="020B0503020000020004" pitchFamily="50" charset="-127"/>
      <p:regular r:id="rId192"/>
      <p:bold r:id="rId193"/>
    </p:embeddedFont>
    <p:embeddedFont>
      <p:font typeface="Cambria Math" panose="02040503050406030204" pitchFamily="18" charset="0"/>
      <p:regular r:id="rId194"/>
    </p:embeddedFont>
    <p:embeddedFont>
      <p:font typeface="Candara" panose="020E0502030303020204" pitchFamily="34" charset="0"/>
      <p:regular r:id="rId195"/>
      <p:bold r:id="rId196"/>
      <p:italic r:id="rId197"/>
      <p:boldItalic r:id="rId198"/>
    </p:embeddedFont>
    <p:embeddedFont>
      <p:font typeface="Consolas" panose="020B0609020204030204" pitchFamily="49" charset="0"/>
      <p:regular r:id="rId199"/>
      <p:bold r:id="rId200"/>
      <p:italic r:id="rId201"/>
      <p:boldItalic r:id="rId202"/>
    </p:embeddedFont>
    <p:embeddedFont>
      <p:font typeface="Microsoft Sans Serif" panose="020B0604020202020204" pitchFamily="34" charset="0"/>
      <p:regular r:id="rId203"/>
    </p:embeddedFont>
    <p:embeddedFont>
      <p:font typeface="나눔고딕 Bold" panose="020D0804000000000000" pitchFamily="50" charset="-127"/>
      <p:bold r:id="rId20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FFFF00"/>
    <a:srgbClr val="FFFFCC"/>
    <a:srgbClr val="66CCFF"/>
    <a:srgbClr val="FF6600"/>
    <a:srgbClr val="FEF0F3"/>
    <a:srgbClr val="FCD0D8"/>
    <a:srgbClr val="CCFFCC"/>
    <a:srgbClr val="E2E2F6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39" autoAdjust="0"/>
    <p:restoredTop sz="96601" autoAdjust="0"/>
  </p:normalViewPr>
  <p:slideViewPr>
    <p:cSldViewPr snapToGrid="0">
      <p:cViewPr varScale="1">
        <p:scale>
          <a:sx n="122" d="100"/>
          <a:sy n="122" d="100"/>
        </p:scale>
        <p:origin x="1260" y="102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font" Target="fonts/font1.fntdata"/><Relationship Id="rId205" Type="http://schemas.openxmlformats.org/officeDocument/2006/relationships/commentAuthors" Target="commentAuthor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font" Target="fonts/font2.fntdata"/><Relationship Id="rId206" Type="http://schemas.openxmlformats.org/officeDocument/2006/relationships/presProps" Target="presProp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font" Target="fonts/font3.fntdata"/><Relationship Id="rId207" Type="http://schemas.openxmlformats.org/officeDocument/2006/relationships/viewProps" Target="viewProps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font" Target="fonts/font4.fntdata"/><Relationship Id="rId199" Type="http://schemas.openxmlformats.org/officeDocument/2006/relationships/font" Target="fonts/font9.fntdata"/><Relationship Id="rId203" Type="http://schemas.openxmlformats.org/officeDocument/2006/relationships/font" Target="fonts/font13.fntdata"/><Relationship Id="rId208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font" Target="fonts/font5.fntdata"/><Relationship Id="rId209" Type="http://schemas.openxmlformats.org/officeDocument/2006/relationships/tableStyles" Target="tableStyles.xml"/><Relationship Id="rId190" Type="http://schemas.openxmlformats.org/officeDocument/2006/relationships/handoutMaster" Target="handoutMasters/handoutMaster1.xml"/><Relationship Id="rId204" Type="http://schemas.openxmlformats.org/officeDocument/2006/relationships/font" Target="fonts/font14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font" Target="fonts/font6.fntdata"/><Relationship Id="rId200" Type="http://schemas.openxmlformats.org/officeDocument/2006/relationships/font" Target="fonts/font10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font" Target="fonts/font7.fntdata"/><Relationship Id="rId201" Type="http://schemas.openxmlformats.org/officeDocument/2006/relationships/font" Target="fonts/font11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font" Target="fonts/font8.fntdata"/><Relationship Id="rId202" Type="http://schemas.openxmlformats.org/officeDocument/2006/relationships/font" Target="fonts/font12.fntdata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967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07138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8648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23145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53386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6666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97727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69489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4259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75275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806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29513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12627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58407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59847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23256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71996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1314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154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344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0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404.png"/><Relationship Id="rId4" Type="http://schemas.openxmlformats.org/officeDocument/2006/relationships/image" Target="../media/image391.png"/><Relationship Id="rId9" Type="http://schemas.openxmlformats.org/officeDocument/2006/relationships/image" Target="../media/image396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0.png"/><Relationship Id="rId13" Type="http://schemas.openxmlformats.org/officeDocument/2006/relationships/image" Target="../media/image419.png"/><Relationship Id="rId3" Type="http://schemas.openxmlformats.org/officeDocument/2006/relationships/image" Target="../media/image3600.png"/><Relationship Id="rId7" Type="http://schemas.openxmlformats.org/officeDocument/2006/relationships/image" Target="../media/image390.png"/><Relationship Id="rId12" Type="http://schemas.openxmlformats.org/officeDocument/2006/relationships/image" Target="../media/image41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17.png"/><Relationship Id="rId5" Type="http://schemas.openxmlformats.org/officeDocument/2006/relationships/image" Target="../media/image411.png"/><Relationship Id="rId10" Type="http://schemas.openxmlformats.org/officeDocument/2006/relationships/image" Target="../media/image416.png"/><Relationship Id="rId4" Type="http://schemas.openxmlformats.org/officeDocument/2006/relationships/image" Target="../media/image410.png"/><Relationship Id="rId9" Type="http://schemas.openxmlformats.org/officeDocument/2006/relationships/image" Target="../media/image415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47.png"/><Relationship Id="rId3" Type="http://schemas.openxmlformats.org/officeDocument/2006/relationships/image" Target="../media/image420.png"/><Relationship Id="rId21" Type="http://schemas.openxmlformats.org/officeDocument/2006/relationships/image" Target="../media/image442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2" Type="http://schemas.openxmlformats.org/officeDocument/2006/relationships/notesSlide" Target="../notesSlides/notesSlide106.xml"/><Relationship Id="rId16" Type="http://schemas.openxmlformats.org/officeDocument/2006/relationships/image" Target="../media/image437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44.png"/><Relationship Id="rId28" Type="http://schemas.openxmlformats.org/officeDocument/2006/relationships/image" Target="../media/image449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02.png"/><Relationship Id="rId22" Type="http://schemas.openxmlformats.org/officeDocument/2006/relationships/image" Target="../media/image443.png"/><Relationship Id="rId27" Type="http://schemas.openxmlformats.org/officeDocument/2006/relationships/image" Target="../media/image403.png"/></Relationships>
</file>

<file path=ppt/slides/_rels/slide10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60.png"/><Relationship Id="rId3" Type="http://schemas.openxmlformats.org/officeDocument/2006/relationships/image" Target="../media/image420.png"/><Relationship Id="rId21" Type="http://schemas.openxmlformats.org/officeDocument/2006/relationships/image" Target="../media/image456.png"/><Relationship Id="rId34" Type="http://schemas.openxmlformats.org/officeDocument/2006/relationships/image" Target="../media/image448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55.png"/><Relationship Id="rId25" Type="http://schemas.openxmlformats.org/officeDocument/2006/relationships/image" Target="../media/image459.png"/><Relationship Id="rId33" Type="http://schemas.openxmlformats.org/officeDocument/2006/relationships/image" Target="../media/image414.png"/><Relationship Id="rId2" Type="http://schemas.openxmlformats.org/officeDocument/2006/relationships/notesSlide" Target="../notesSlides/notesSlide107.xml"/><Relationship Id="rId16" Type="http://schemas.openxmlformats.org/officeDocument/2006/relationships/image" Target="../media/image454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6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58.png"/><Relationship Id="rId28" Type="http://schemas.openxmlformats.org/officeDocument/2006/relationships/image" Target="../media/image462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4.png"/><Relationship Id="rId4" Type="http://schemas.openxmlformats.org/officeDocument/2006/relationships/image" Target="../media/image421.png"/><Relationship Id="rId9" Type="http://schemas.openxmlformats.org/officeDocument/2006/relationships/image" Target="../media/image452.png"/><Relationship Id="rId14" Type="http://schemas.openxmlformats.org/officeDocument/2006/relationships/image" Target="../media/image453.png"/><Relationship Id="rId22" Type="http://schemas.openxmlformats.org/officeDocument/2006/relationships/image" Target="../media/image457.png"/><Relationship Id="rId27" Type="http://schemas.openxmlformats.org/officeDocument/2006/relationships/image" Target="../media/image461.png"/><Relationship Id="rId30" Type="http://schemas.openxmlformats.org/officeDocument/2006/relationships/image" Target="../media/image463.png"/><Relationship Id="rId35" Type="http://schemas.openxmlformats.org/officeDocument/2006/relationships/image" Target="../media/image466.png"/><Relationship Id="rId8" Type="http://schemas.openxmlformats.org/officeDocument/2006/relationships/image" Target="../media/image425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09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11" Type="http://schemas.openxmlformats.org/officeDocument/2006/relationships/image" Target="../media/image476.png"/><Relationship Id="rId5" Type="http://schemas.openxmlformats.org/officeDocument/2006/relationships/image" Target="../media/image470.png"/><Relationship Id="rId15" Type="http://schemas.openxmlformats.org/officeDocument/2006/relationships/image" Target="../media/image480.png"/><Relationship Id="rId10" Type="http://schemas.openxmlformats.org/officeDocument/2006/relationships/image" Target="../media/image475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Relationship Id="rId14" Type="http://schemas.openxmlformats.org/officeDocument/2006/relationships/image" Target="../media/image47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7.png"/><Relationship Id="rId5" Type="http://schemas.openxmlformats.org/officeDocument/2006/relationships/image" Target="../media/image485.png"/><Relationship Id="rId4" Type="http://schemas.openxmlformats.org/officeDocument/2006/relationships/image" Target="../media/image41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6.png"/><Relationship Id="rId5" Type="http://schemas.openxmlformats.org/officeDocument/2006/relationships/image" Target="../media/image4030.png"/><Relationship Id="rId4" Type="http://schemas.openxmlformats.org/officeDocument/2006/relationships/image" Target="../media/image48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8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9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3.png"/><Relationship Id="rId4" Type="http://schemas.openxmlformats.org/officeDocument/2006/relationships/image" Target="../media/image510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9.png"/><Relationship Id="rId13" Type="http://schemas.openxmlformats.org/officeDocument/2006/relationships/image" Target="../media/image524.png"/><Relationship Id="rId18" Type="http://schemas.openxmlformats.org/officeDocument/2006/relationships/image" Target="../media/image511.png"/><Relationship Id="rId3" Type="http://schemas.openxmlformats.org/officeDocument/2006/relationships/image" Target="../media/image514.png"/><Relationship Id="rId21" Type="http://schemas.openxmlformats.org/officeDocument/2006/relationships/image" Target="../media/image531.png"/><Relationship Id="rId7" Type="http://schemas.openxmlformats.org/officeDocument/2006/relationships/image" Target="../media/image518.png"/><Relationship Id="rId12" Type="http://schemas.openxmlformats.org/officeDocument/2006/relationships/image" Target="../media/image523.png"/><Relationship Id="rId17" Type="http://schemas.openxmlformats.org/officeDocument/2006/relationships/image" Target="../media/image528.png"/><Relationship Id="rId2" Type="http://schemas.openxmlformats.org/officeDocument/2006/relationships/notesSlide" Target="../notesSlides/notesSlide145.xml"/><Relationship Id="rId16" Type="http://schemas.openxmlformats.org/officeDocument/2006/relationships/image" Target="../media/image527.png"/><Relationship Id="rId20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7.png"/><Relationship Id="rId11" Type="http://schemas.openxmlformats.org/officeDocument/2006/relationships/image" Target="../media/image522.png"/><Relationship Id="rId5" Type="http://schemas.openxmlformats.org/officeDocument/2006/relationships/image" Target="../media/image516.png"/><Relationship Id="rId15" Type="http://schemas.openxmlformats.org/officeDocument/2006/relationships/image" Target="../media/image526.png"/><Relationship Id="rId23" Type="http://schemas.openxmlformats.org/officeDocument/2006/relationships/image" Target="../media/image533.png"/><Relationship Id="rId10" Type="http://schemas.openxmlformats.org/officeDocument/2006/relationships/image" Target="../media/image521.png"/><Relationship Id="rId19" Type="http://schemas.openxmlformats.org/officeDocument/2006/relationships/image" Target="../media/image529.png"/><Relationship Id="rId4" Type="http://schemas.openxmlformats.org/officeDocument/2006/relationships/image" Target="../media/image515.png"/><Relationship Id="rId9" Type="http://schemas.openxmlformats.org/officeDocument/2006/relationships/image" Target="../media/image520.png"/><Relationship Id="rId14" Type="http://schemas.openxmlformats.org/officeDocument/2006/relationships/image" Target="../media/image525.png"/><Relationship Id="rId22" Type="http://schemas.openxmlformats.org/officeDocument/2006/relationships/image" Target="../media/image53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6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5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0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0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80.png"/><Relationship Id="rId5" Type="http://schemas.openxmlformats.org/officeDocument/2006/relationships/image" Target="../media/image5370.png"/><Relationship Id="rId4" Type="http://schemas.openxmlformats.org/officeDocument/2006/relationships/image" Target="../media/image5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0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9.png"/><Relationship Id="rId4" Type="http://schemas.openxmlformats.org/officeDocument/2006/relationships/image" Target="../media/image536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2.png"/><Relationship Id="rId5" Type="http://schemas.openxmlformats.org/officeDocument/2006/relationships/image" Target="../media/image541.png"/><Relationship Id="rId4" Type="http://schemas.openxmlformats.org/officeDocument/2006/relationships/image" Target="../media/image5360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0.png"/><Relationship Id="rId13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0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611.png"/><Relationship Id="rId4" Type="http://schemas.openxmlformats.org/officeDocument/2006/relationships/image" Target="../media/image30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3" Type="http://schemas.openxmlformats.org/officeDocument/2006/relationships/image" Target="../media/image142.png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.png"/><Relationship Id="rId5" Type="http://schemas.openxmlformats.org/officeDocument/2006/relationships/image" Target="../media/image132.png"/><Relationship Id="rId15" Type="http://schemas.openxmlformats.org/officeDocument/2006/relationships/image" Target="../media/image147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18" Type="http://schemas.openxmlformats.org/officeDocument/2006/relationships/image" Target="../media/image151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0.png"/><Relationship Id="rId5" Type="http://schemas.openxmlformats.org/officeDocument/2006/relationships/image" Target="../media/image132.png"/><Relationship Id="rId15" Type="http://schemas.openxmlformats.org/officeDocument/2006/relationships/image" Target="../media/image148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7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2.png"/><Relationship Id="rId18" Type="http://schemas.openxmlformats.org/officeDocument/2006/relationships/image" Target="../media/image227.png"/><Relationship Id="rId26" Type="http://schemas.openxmlformats.org/officeDocument/2006/relationships/image" Target="../media/image235.png"/><Relationship Id="rId3" Type="http://schemas.openxmlformats.org/officeDocument/2006/relationships/image" Target="../media/image212.png"/><Relationship Id="rId21" Type="http://schemas.openxmlformats.org/officeDocument/2006/relationships/image" Target="../media/image230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25" Type="http://schemas.openxmlformats.org/officeDocument/2006/relationships/image" Target="../media/image234.png"/><Relationship Id="rId33" Type="http://schemas.openxmlformats.org/officeDocument/2006/relationships/image" Target="../media/image242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29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24" Type="http://schemas.openxmlformats.org/officeDocument/2006/relationships/image" Target="../media/image233.png"/><Relationship Id="rId32" Type="http://schemas.openxmlformats.org/officeDocument/2006/relationships/image" Target="../media/image241.png"/><Relationship Id="rId5" Type="http://schemas.openxmlformats.org/officeDocument/2006/relationships/image" Target="../media/image214.png"/><Relationship Id="rId15" Type="http://schemas.openxmlformats.org/officeDocument/2006/relationships/image" Target="../media/image224.png"/><Relationship Id="rId23" Type="http://schemas.openxmlformats.org/officeDocument/2006/relationships/image" Target="../media/image232.png"/><Relationship Id="rId28" Type="http://schemas.openxmlformats.org/officeDocument/2006/relationships/image" Target="../media/image237.png"/><Relationship Id="rId10" Type="http://schemas.openxmlformats.org/officeDocument/2006/relationships/image" Target="../media/image219.png"/><Relationship Id="rId19" Type="http://schemas.openxmlformats.org/officeDocument/2006/relationships/image" Target="../media/image228.png"/><Relationship Id="rId31" Type="http://schemas.openxmlformats.org/officeDocument/2006/relationships/image" Target="../media/image240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Relationship Id="rId22" Type="http://schemas.openxmlformats.org/officeDocument/2006/relationships/image" Target="../media/image231.png"/><Relationship Id="rId27" Type="http://schemas.openxmlformats.org/officeDocument/2006/relationships/image" Target="../media/image236.png"/><Relationship Id="rId30" Type="http://schemas.openxmlformats.org/officeDocument/2006/relationships/image" Target="../media/image239.png"/><Relationship Id="rId8" Type="http://schemas.openxmlformats.org/officeDocument/2006/relationships/image" Target="../media/image21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2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0.png"/><Relationship Id="rId4" Type="http://schemas.openxmlformats.org/officeDocument/2006/relationships/image" Target="../media/image23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1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39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4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4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0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jpeg"/><Relationship Id="rId3" Type="http://schemas.openxmlformats.org/officeDocument/2006/relationships/image" Target="../media/image250.jpeg"/><Relationship Id="rId7" Type="http://schemas.openxmlformats.org/officeDocument/2006/relationships/image" Target="../media/image252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53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67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0.png"/><Relationship Id="rId9" Type="http://schemas.openxmlformats.org/officeDocument/2006/relationships/image" Target="../media/image2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Relationship Id="rId22" Type="http://schemas.openxmlformats.org/officeDocument/2006/relationships/image" Target="../media/image30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271.png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7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27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250.jpe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jpeg"/><Relationship Id="rId5" Type="http://schemas.openxmlformats.org/officeDocument/2006/relationships/image" Target="../media/image344.png"/><Relationship Id="rId4" Type="http://schemas.openxmlformats.org/officeDocument/2006/relationships/image" Target="../media/image30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10" Type="http://schemas.openxmlformats.org/officeDocument/2006/relationships/image" Target="../media/image355.png"/><Relationship Id="rId4" Type="http://schemas.openxmlformats.org/officeDocument/2006/relationships/image" Target="../media/image349.png"/><Relationship Id="rId9" Type="http://schemas.openxmlformats.org/officeDocument/2006/relationships/image" Target="../media/image3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1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10" Type="http://schemas.openxmlformats.org/officeDocument/2006/relationships/image" Target="../media/image363.png"/><Relationship Id="rId4" Type="http://schemas.openxmlformats.org/officeDocument/2006/relationships/image" Target="../media/image357.png"/><Relationship Id="rId9" Type="http://schemas.openxmlformats.org/officeDocument/2006/relationships/image" Target="../media/image36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7" Type="http://schemas.openxmlformats.org/officeDocument/2006/relationships/image" Target="../media/image36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jpe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0.png"/><Relationship Id="rId13" Type="http://schemas.openxmlformats.org/officeDocument/2006/relationships/image" Target="../media/image370.png"/><Relationship Id="rId18" Type="http://schemas.openxmlformats.org/officeDocument/2006/relationships/image" Target="../media/image373.png"/><Relationship Id="rId3" Type="http://schemas.openxmlformats.org/officeDocument/2006/relationships/image" Target="../media/image3460.png"/><Relationship Id="rId7" Type="http://schemas.openxmlformats.org/officeDocument/2006/relationships/image" Target="../media/image368.png"/><Relationship Id="rId12" Type="http://schemas.openxmlformats.org/officeDocument/2006/relationships/image" Target="../media/image3550.png"/><Relationship Id="rId17" Type="http://schemas.openxmlformats.org/officeDocument/2006/relationships/image" Target="../media/image372.png"/><Relationship Id="rId2" Type="http://schemas.openxmlformats.org/officeDocument/2006/relationships/notesSlide" Target="../notesSlides/notesSlide96.xml"/><Relationship Id="rId16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0.png"/><Relationship Id="rId11" Type="http://schemas.openxmlformats.org/officeDocument/2006/relationships/image" Target="../media/image3540.png"/><Relationship Id="rId5" Type="http://schemas.openxmlformats.org/officeDocument/2006/relationships/image" Target="../media/image3480.png"/><Relationship Id="rId15" Type="http://schemas.openxmlformats.org/officeDocument/2006/relationships/image" Target="../media/image3580.png"/><Relationship Id="rId10" Type="http://schemas.openxmlformats.org/officeDocument/2006/relationships/image" Target="../media/image3691.png"/><Relationship Id="rId4" Type="http://schemas.openxmlformats.org/officeDocument/2006/relationships/image" Target="../media/image3470.png"/><Relationship Id="rId9" Type="http://schemas.openxmlformats.org/officeDocument/2006/relationships/image" Target="../media/image369.png"/><Relationship Id="rId14" Type="http://schemas.openxmlformats.org/officeDocument/2006/relationships/image" Target="../media/image357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0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11" Type="http://schemas.openxmlformats.org/officeDocument/2006/relationships/image" Target="../media/image3660.png"/><Relationship Id="rId5" Type="http://schemas.openxmlformats.org/officeDocument/2006/relationships/image" Target="../media/image2710.png"/><Relationship Id="rId10" Type="http://schemas.openxmlformats.org/officeDocument/2006/relationships/image" Target="../media/image3650.png"/><Relationship Id="rId4" Type="http://schemas.openxmlformats.org/officeDocument/2006/relationships/image" Target="../media/image2700.png"/><Relationship Id="rId9" Type="http://schemas.openxmlformats.org/officeDocument/2006/relationships/image" Target="../media/image3640.png"/><Relationship Id="rId14" Type="http://schemas.openxmlformats.org/officeDocument/2006/relationships/image" Target="../media/image369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89.png"/><Relationship Id="rId7" Type="http://schemas.openxmlformats.org/officeDocument/2006/relationships/image" Target="../media/image375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99.xml"/><Relationship Id="rId16" Type="http://schemas.openxmlformats.org/officeDocument/2006/relationships/image" Target="../media/image385.png"/><Relationship Id="rId20" Type="http://schemas.openxmlformats.org/officeDocument/2006/relationships/image" Target="../media/image3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5" Type="http://schemas.openxmlformats.org/officeDocument/2006/relationships/image" Target="../media/image3730.png"/><Relationship Id="rId15" Type="http://schemas.openxmlformats.org/officeDocument/2006/relationships/image" Target="../media/image384.png"/><Relationship Id="rId10" Type="http://schemas.openxmlformats.org/officeDocument/2006/relationships/image" Target="../media/image378.png"/><Relationship Id="rId19" Type="http://schemas.openxmlformats.org/officeDocument/2006/relationships/image" Target="../media/image388.png"/><Relationship Id="rId4" Type="http://schemas.openxmlformats.org/officeDocument/2006/relationships/image" Target="../media/image3720.png"/><Relationship Id="rId9" Type="http://schemas.openxmlformats.org/officeDocument/2006/relationships/image" Target="../media/image377.png"/><Relationship Id="rId14" Type="http://schemas.openxmlformats.org/officeDocument/2006/relationships/image" Target="../media/image3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</a:t>
            </a: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자연어처리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_2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632144" y="5589798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44" y="5589798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5CD6B1E-F428-4AE9-B6F0-C6AB9479F43E}"/>
              </a:ext>
            </a:extLst>
          </p:cNvPr>
          <p:cNvCxnSpPr/>
          <p:nvPr/>
        </p:nvCxnSpPr>
        <p:spPr>
          <a:xfrm>
            <a:off x="7259587" y="4206243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AEE36A14-4F6D-4AE2-97D4-B31790617CF5}"/>
              </a:ext>
            </a:extLst>
          </p:cNvPr>
          <p:cNvSpPr/>
          <p:nvPr/>
        </p:nvSpPr>
        <p:spPr>
          <a:xfrm>
            <a:off x="8014085" y="4117376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1FC0D3A-0A3C-4268-A202-75A48FF11CD8}"/>
              </a:ext>
            </a:extLst>
          </p:cNvPr>
          <p:cNvCxnSpPr/>
          <p:nvPr/>
        </p:nvCxnSpPr>
        <p:spPr>
          <a:xfrm>
            <a:off x="8623848" y="4199695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BC531D3D-5207-4E34-8D75-8BF9099C5FAD}"/>
              </a:ext>
            </a:extLst>
          </p:cNvPr>
          <p:cNvSpPr/>
          <p:nvPr/>
        </p:nvSpPr>
        <p:spPr>
          <a:xfrm>
            <a:off x="8516727" y="4124631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AB7BAE5-F505-4AE7-8A48-7A4B6D93F3A7}"/>
              </a:ext>
            </a:extLst>
          </p:cNvPr>
          <p:cNvCxnSpPr>
            <a:cxnSpLocks/>
          </p:cNvCxnSpPr>
          <p:nvPr/>
        </p:nvCxnSpPr>
        <p:spPr>
          <a:xfrm flipV="1">
            <a:off x="8030886" y="3907692"/>
            <a:ext cx="517511" cy="2060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723792A-6BD5-457E-B231-922417674D88}"/>
              </a:ext>
            </a:extLst>
          </p:cNvPr>
          <p:cNvSpPr txBox="1"/>
          <p:nvPr/>
        </p:nvSpPr>
        <p:spPr>
          <a:xfrm>
            <a:off x="6312852" y="4233898"/>
            <a:ext cx="400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30E099-7BBE-4ABC-971B-2FDC69107404}"/>
              </a:ext>
            </a:extLst>
          </p:cNvPr>
          <p:cNvSpPr txBox="1"/>
          <p:nvPr/>
        </p:nvSpPr>
        <p:spPr>
          <a:xfrm>
            <a:off x="10121843" y="431494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2B59D4A-7709-4BB9-8035-A00CB30D2743}"/>
              </a:ext>
            </a:extLst>
          </p:cNvPr>
          <p:cNvCxnSpPr>
            <a:cxnSpLocks/>
          </p:cNvCxnSpPr>
          <p:nvPr/>
        </p:nvCxnSpPr>
        <p:spPr>
          <a:xfrm>
            <a:off x="7259587" y="5076751"/>
            <a:ext cx="8236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356EA5AF-A257-4D83-95CC-963B8E1F22D7}"/>
              </a:ext>
            </a:extLst>
          </p:cNvPr>
          <p:cNvSpPr/>
          <p:nvPr/>
        </p:nvSpPr>
        <p:spPr>
          <a:xfrm>
            <a:off x="8033479" y="4994432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A7E0588-CC03-4C86-96B1-D7043BD17835}"/>
              </a:ext>
            </a:extLst>
          </p:cNvPr>
          <p:cNvSpPr/>
          <p:nvPr/>
        </p:nvSpPr>
        <p:spPr>
          <a:xfrm>
            <a:off x="8536122" y="5001687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F596F40-A674-43AC-BA1B-C87CDD3F864E}"/>
              </a:ext>
            </a:extLst>
          </p:cNvPr>
          <p:cNvCxnSpPr/>
          <p:nvPr/>
        </p:nvCxnSpPr>
        <p:spPr>
          <a:xfrm>
            <a:off x="8650847" y="5076751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9267CAC-AB3E-4E28-A983-AE1CE6D65388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8090842" y="4775318"/>
            <a:ext cx="445280" cy="2191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91B070F-4C23-4B94-AF44-FFDE2A1CBD42}"/>
              </a:ext>
            </a:extLst>
          </p:cNvPr>
          <p:cNvCxnSpPr>
            <a:cxnSpLocks/>
          </p:cNvCxnSpPr>
          <p:nvPr/>
        </p:nvCxnSpPr>
        <p:spPr>
          <a:xfrm>
            <a:off x="9378346" y="4206243"/>
            <a:ext cx="0" cy="888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433A79B-9E9F-48D3-BEBF-1E4AD3886FC4}"/>
              </a:ext>
            </a:extLst>
          </p:cNvPr>
          <p:cNvCxnSpPr>
            <a:cxnSpLocks/>
          </p:cNvCxnSpPr>
          <p:nvPr/>
        </p:nvCxnSpPr>
        <p:spPr>
          <a:xfrm>
            <a:off x="7259587" y="4206242"/>
            <a:ext cx="0" cy="888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5773FF1-9E0C-4767-8540-D9316E6E7915}"/>
              </a:ext>
            </a:extLst>
          </p:cNvPr>
          <p:cNvCxnSpPr/>
          <p:nvPr/>
        </p:nvCxnSpPr>
        <p:spPr>
          <a:xfrm>
            <a:off x="6513260" y="4624930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A673D75-C93C-4E6D-8EC8-E8E5717F8E8A}"/>
              </a:ext>
            </a:extLst>
          </p:cNvPr>
          <p:cNvCxnSpPr/>
          <p:nvPr/>
        </p:nvCxnSpPr>
        <p:spPr>
          <a:xfrm>
            <a:off x="9378346" y="4650383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795310" y="3713611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310" y="3713611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647415" y="5231181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950243" y="4338584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243" y="4338584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3901494" y="299562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494" y="299562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838261" y="3649260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61" y="3649260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421052" y="1016998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6652304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737369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7154239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874718" y="138728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718" y="138728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590995" cy="307777"/>
              </a:xfrm>
              <a:prstGeom prst="rect">
                <a:avLst/>
              </a:prstGeom>
              <a:blipFill>
                <a:blip r:embed="rId1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blipFill>
                <a:blip r:embed="rId21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blipFill>
                <a:blip r:embed="rId23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blipFill>
                <a:blip r:embed="rId2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blipFill>
                <a:blip r:embed="rId2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FBE5AA6D-8DFF-43ED-A28F-595E101DA5F5}"/>
              </a:ext>
            </a:extLst>
          </p:cNvPr>
          <p:cNvSpPr/>
          <p:nvPr/>
        </p:nvSpPr>
        <p:spPr>
          <a:xfrm>
            <a:off x="4894263" y="39449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E060882-B2ED-4391-82DC-C69FA70757EC}"/>
              </a:ext>
            </a:extLst>
          </p:cNvPr>
          <p:cNvSpPr/>
          <p:nvPr/>
        </p:nvSpPr>
        <p:spPr>
          <a:xfrm>
            <a:off x="5332710" y="39449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19B0B8A-AA54-42F0-B238-288D663BEA5D}"/>
              </a:ext>
            </a:extLst>
          </p:cNvPr>
          <p:cNvSpPr/>
          <p:nvPr/>
        </p:nvSpPr>
        <p:spPr>
          <a:xfrm>
            <a:off x="6390375" y="39449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3380388-A372-4CD1-AD16-39D5F3F70D22}"/>
              </a:ext>
            </a:extLst>
          </p:cNvPr>
          <p:cNvSpPr/>
          <p:nvPr/>
        </p:nvSpPr>
        <p:spPr>
          <a:xfrm>
            <a:off x="6390375" y="43977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FA2A3C-3E89-4DC7-991E-188C8937E25B}"/>
              </a:ext>
            </a:extLst>
          </p:cNvPr>
          <p:cNvSpPr txBox="1"/>
          <p:nvPr/>
        </p:nvSpPr>
        <p:spPr>
          <a:xfrm>
            <a:off x="4912489" y="436694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3A265C-5F99-4A88-9A4B-1A2B5FA240AF}"/>
              </a:ext>
            </a:extLst>
          </p:cNvPr>
          <p:cNvSpPr txBox="1"/>
          <p:nvPr/>
        </p:nvSpPr>
        <p:spPr>
          <a:xfrm>
            <a:off x="6325945" y="482856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blipFill>
                <a:blip r:embed="rId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blipFill>
                <a:blip r:embed="rId9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blipFill>
                <a:blip r:embed="rId14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blipFill>
                <a:blip r:embed="rId1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blipFill>
                <a:blip r:embed="rId21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blipFill>
                <a:blip r:embed="rId23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blipFill>
                <a:blip r:embed="rId2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blipFill>
                <a:blip r:embed="rId27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blipFill>
                <a:blip r:embed="rId31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021359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229588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437817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52794" y="3921418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94" y="3921418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293313" y="4968197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313" y="4968197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159552B-41D7-4D0C-9D88-FA3EEA9DB27C}"/>
                  </a:ext>
                </a:extLst>
              </p:cNvPr>
              <p:cNvSpPr txBox="1"/>
              <p:nvPr/>
            </p:nvSpPr>
            <p:spPr>
              <a:xfrm>
                <a:off x="3955482" y="775074"/>
                <a:ext cx="1442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159552B-41D7-4D0C-9D88-FA3EEA9DB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482" y="775074"/>
                <a:ext cx="1442896" cy="369332"/>
              </a:xfrm>
              <a:prstGeom prst="rect">
                <a:avLst/>
              </a:prstGeom>
              <a:blipFill>
                <a:blip r:embed="rId35"/>
                <a:stretch>
                  <a:fillRect l="-1266" r="-42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75B794-2906-4F29-AFEF-0104E797FAC0}"/>
              </a:ext>
            </a:extLst>
          </p:cNvPr>
          <p:cNvSpPr/>
          <p:nvPr/>
        </p:nvSpPr>
        <p:spPr>
          <a:xfrm>
            <a:off x="7006047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7AA50F-A9E2-4438-9AA2-2877A9D495B8}"/>
              </a:ext>
            </a:extLst>
          </p:cNvPr>
          <p:cNvSpPr/>
          <p:nvPr/>
        </p:nvSpPr>
        <p:spPr>
          <a:xfrm>
            <a:off x="7363098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B5D0B4-0B17-4FC3-93D7-EBB847221CCB}"/>
              </a:ext>
            </a:extLst>
          </p:cNvPr>
          <p:cNvSpPr/>
          <p:nvPr/>
        </p:nvSpPr>
        <p:spPr>
          <a:xfrm>
            <a:off x="7720149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B68587-9FD6-4337-B478-742BF382D661}"/>
              </a:ext>
            </a:extLst>
          </p:cNvPr>
          <p:cNvSpPr/>
          <p:nvPr/>
        </p:nvSpPr>
        <p:spPr>
          <a:xfrm>
            <a:off x="7006047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8C8B10-D9F6-4791-AF8F-5AB0141460E2}"/>
              </a:ext>
            </a:extLst>
          </p:cNvPr>
          <p:cNvSpPr/>
          <p:nvPr/>
        </p:nvSpPr>
        <p:spPr>
          <a:xfrm>
            <a:off x="7363098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444EEE-6CF3-4EA0-9A5D-E82164634CD0}"/>
              </a:ext>
            </a:extLst>
          </p:cNvPr>
          <p:cNvSpPr/>
          <p:nvPr/>
        </p:nvSpPr>
        <p:spPr>
          <a:xfrm>
            <a:off x="7720149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1DC9C2-90F5-4DAA-84FB-086446F650D0}"/>
              </a:ext>
            </a:extLst>
          </p:cNvPr>
          <p:cNvSpPr/>
          <p:nvPr/>
        </p:nvSpPr>
        <p:spPr>
          <a:xfrm>
            <a:off x="8673738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6174B3-44D9-4C50-98E5-DE90D7EFFEA3}"/>
              </a:ext>
            </a:extLst>
          </p:cNvPr>
          <p:cNvSpPr/>
          <p:nvPr/>
        </p:nvSpPr>
        <p:spPr>
          <a:xfrm>
            <a:off x="9030789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B94DE4-2332-450A-8786-BA1B7A6C1335}"/>
              </a:ext>
            </a:extLst>
          </p:cNvPr>
          <p:cNvSpPr/>
          <p:nvPr/>
        </p:nvSpPr>
        <p:spPr>
          <a:xfrm>
            <a:off x="9387840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EE07D6-2C05-4433-A02B-949584ACD635}"/>
              </a:ext>
            </a:extLst>
          </p:cNvPr>
          <p:cNvSpPr/>
          <p:nvPr/>
        </p:nvSpPr>
        <p:spPr>
          <a:xfrm>
            <a:off x="6024156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482AFB-87B8-4FD8-B179-87E811A607DB}"/>
              </a:ext>
            </a:extLst>
          </p:cNvPr>
          <p:cNvSpPr/>
          <p:nvPr/>
        </p:nvSpPr>
        <p:spPr>
          <a:xfrm>
            <a:off x="6381207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6A20B8-7A00-4564-9819-CAECD5EBEB5E}"/>
              </a:ext>
            </a:extLst>
          </p:cNvPr>
          <p:cNvSpPr/>
          <p:nvPr/>
        </p:nvSpPr>
        <p:spPr>
          <a:xfrm>
            <a:off x="6024156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0B0903-7C42-45FA-AEE7-A3093BA7290A}"/>
              </a:ext>
            </a:extLst>
          </p:cNvPr>
          <p:cNvSpPr/>
          <p:nvPr/>
        </p:nvSpPr>
        <p:spPr>
          <a:xfrm>
            <a:off x="6381207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BB54DDE-147F-4860-A539-06EF3629D19A}"/>
              </a:ext>
            </a:extLst>
          </p:cNvPr>
          <p:cNvSpPr/>
          <p:nvPr/>
        </p:nvSpPr>
        <p:spPr>
          <a:xfrm>
            <a:off x="6470470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921F41-8530-42D9-86C1-83F1FEA66CA6}"/>
              </a:ext>
            </a:extLst>
          </p:cNvPr>
          <p:cNvSpPr/>
          <p:nvPr/>
        </p:nvSpPr>
        <p:spPr>
          <a:xfrm>
            <a:off x="6827521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DF15FB-443D-4EAC-BA4E-0D8848561AA2}"/>
              </a:ext>
            </a:extLst>
          </p:cNvPr>
          <p:cNvSpPr/>
          <p:nvPr/>
        </p:nvSpPr>
        <p:spPr>
          <a:xfrm>
            <a:off x="7184572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856969-1A17-4516-8EDF-7BE9A96201A0}"/>
              </a:ext>
            </a:extLst>
          </p:cNvPr>
          <p:cNvSpPr/>
          <p:nvPr/>
        </p:nvSpPr>
        <p:spPr>
          <a:xfrm>
            <a:off x="6470470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F8126C-A09A-47CF-99BF-32EEE10B36B7}"/>
              </a:ext>
            </a:extLst>
          </p:cNvPr>
          <p:cNvSpPr/>
          <p:nvPr/>
        </p:nvSpPr>
        <p:spPr>
          <a:xfrm>
            <a:off x="6827521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E572B7-674E-4701-875B-6A1EA396FF24}"/>
              </a:ext>
            </a:extLst>
          </p:cNvPr>
          <p:cNvSpPr/>
          <p:nvPr/>
        </p:nvSpPr>
        <p:spPr>
          <a:xfrm>
            <a:off x="7184572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942084-D25E-41F3-AB45-5A4522FDD747}"/>
              </a:ext>
            </a:extLst>
          </p:cNvPr>
          <p:cNvSpPr/>
          <p:nvPr/>
        </p:nvSpPr>
        <p:spPr>
          <a:xfrm>
            <a:off x="8051075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7E6BB0-2248-428D-A553-6F059DE4C887}"/>
              </a:ext>
            </a:extLst>
          </p:cNvPr>
          <p:cNvSpPr/>
          <p:nvPr/>
        </p:nvSpPr>
        <p:spPr>
          <a:xfrm>
            <a:off x="8408126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543867-4D25-4365-B4BF-F8622261DD6C}"/>
              </a:ext>
            </a:extLst>
          </p:cNvPr>
          <p:cNvSpPr/>
          <p:nvPr/>
        </p:nvSpPr>
        <p:spPr>
          <a:xfrm>
            <a:off x="8765177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0B5439-A8C7-4503-9440-300A1F6577C1}"/>
              </a:ext>
            </a:extLst>
          </p:cNvPr>
          <p:cNvSpPr/>
          <p:nvPr/>
        </p:nvSpPr>
        <p:spPr>
          <a:xfrm>
            <a:off x="8051075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E50E5C-7EDE-4932-AFEE-6EF3AE3AF759}"/>
              </a:ext>
            </a:extLst>
          </p:cNvPr>
          <p:cNvSpPr/>
          <p:nvPr/>
        </p:nvSpPr>
        <p:spPr>
          <a:xfrm>
            <a:off x="8408126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5B9358-4779-4460-AE16-1F80EE30E16B}"/>
              </a:ext>
            </a:extLst>
          </p:cNvPr>
          <p:cNvSpPr/>
          <p:nvPr/>
        </p:nvSpPr>
        <p:spPr>
          <a:xfrm>
            <a:off x="8765177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F906FC1-D946-49EC-B79E-FD9BE7563A63}"/>
              </a:ext>
            </a:extLst>
          </p:cNvPr>
          <p:cNvSpPr/>
          <p:nvPr/>
        </p:nvSpPr>
        <p:spPr>
          <a:xfrm>
            <a:off x="9504636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A6EB30-0FD6-4B7D-8866-8CC9638B6B9B}"/>
              </a:ext>
            </a:extLst>
          </p:cNvPr>
          <p:cNvSpPr/>
          <p:nvPr/>
        </p:nvSpPr>
        <p:spPr>
          <a:xfrm>
            <a:off x="9861687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F6111B-2A9A-4D93-8DC4-96E1C7B6CD13}"/>
              </a:ext>
            </a:extLst>
          </p:cNvPr>
          <p:cNvSpPr/>
          <p:nvPr/>
        </p:nvSpPr>
        <p:spPr>
          <a:xfrm>
            <a:off x="10218738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3F5F51-35DA-475A-811F-C7DA5F5CB68D}"/>
              </a:ext>
            </a:extLst>
          </p:cNvPr>
          <p:cNvSpPr/>
          <p:nvPr/>
        </p:nvSpPr>
        <p:spPr>
          <a:xfrm>
            <a:off x="9504636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0196F9-E094-43A1-A704-137AF957AB86}"/>
              </a:ext>
            </a:extLst>
          </p:cNvPr>
          <p:cNvSpPr/>
          <p:nvPr/>
        </p:nvSpPr>
        <p:spPr>
          <a:xfrm>
            <a:off x="9861687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7CC48A9-15C6-4519-8020-AF6743E95820}"/>
              </a:ext>
            </a:extLst>
          </p:cNvPr>
          <p:cNvSpPr/>
          <p:nvPr/>
        </p:nvSpPr>
        <p:spPr>
          <a:xfrm>
            <a:off x="10218738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D45AE-000E-45F4-8984-AA9D152395F7}"/>
              </a:ext>
            </a:extLst>
          </p:cNvPr>
          <p:cNvSpPr txBox="1"/>
          <p:nvPr/>
        </p:nvSpPr>
        <p:spPr>
          <a:xfrm>
            <a:off x="8232067" y="40210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68802-65E8-4E80-939C-30629C519A31}"/>
              </a:ext>
            </a:extLst>
          </p:cNvPr>
          <p:cNvSpPr txBox="1"/>
          <p:nvPr/>
        </p:nvSpPr>
        <p:spPr>
          <a:xfrm>
            <a:off x="6687593" y="40552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14A9D-EEBD-49DD-8CE2-0F78D16F75C2}"/>
              </a:ext>
            </a:extLst>
          </p:cNvPr>
          <p:cNvSpPr txBox="1"/>
          <p:nvPr/>
        </p:nvSpPr>
        <p:spPr>
          <a:xfrm>
            <a:off x="7604961" y="50335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3BAB58-6510-435F-AA10-B583E4348208}"/>
              </a:ext>
            </a:extLst>
          </p:cNvPr>
          <p:cNvSpPr txBox="1"/>
          <p:nvPr/>
        </p:nvSpPr>
        <p:spPr>
          <a:xfrm>
            <a:off x="9121101" y="50335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1510F4-5C27-400E-8674-FDA4DB49919A}"/>
              </a:ext>
            </a:extLst>
          </p:cNvPr>
          <p:cNvSpPr/>
          <p:nvPr/>
        </p:nvSpPr>
        <p:spPr>
          <a:xfrm>
            <a:off x="6470470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FC25A7A-AFEA-43DF-94E1-B00A0F2DC602}"/>
              </a:ext>
            </a:extLst>
          </p:cNvPr>
          <p:cNvSpPr/>
          <p:nvPr/>
        </p:nvSpPr>
        <p:spPr>
          <a:xfrm>
            <a:off x="6827521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2C71E93-319B-4A5F-9D51-0B268CC928B7}"/>
              </a:ext>
            </a:extLst>
          </p:cNvPr>
          <p:cNvSpPr/>
          <p:nvPr/>
        </p:nvSpPr>
        <p:spPr>
          <a:xfrm>
            <a:off x="7184572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1ECB8AD-AE27-46DE-86C7-36C640C68499}"/>
              </a:ext>
            </a:extLst>
          </p:cNvPr>
          <p:cNvSpPr/>
          <p:nvPr/>
        </p:nvSpPr>
        <p:spPr>
          <a:xfrm>
            <a:off x="6470470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53E5BA7-8CAC-44B4-AA09-FF23C2F54D34}"/>
              </a:ext>
            </a:extLst>
          </p:cNvPr>
          <p:cNvSpPr/>
          <p:nvPr/>
        </p:nvSpPr>
        <p:spPr>
          <a:xfrm>
            <a:off x="6827521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88BD448-62FE-4095-96BE-A8EDDE86C6CA}"/>
              </a:ext>
            </a:extLst>
          </p:cNvPr>
          <p:cNvSpPr/>
          <p:nvPr/>
        </p:nvSpPr>
        <p:spPr>
          <a:xfrm>
            <a:off x="7184572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F5C34AE-E4C6-4DF6-A2AA-7043EA8BBEDA}"/>
              </a:ext>
            </a:extLst>
          </p:cNvPr>
          <p:cNvSpPr/>
          <p:nvPr/>
        </p:nvSpPr>
        <p:spPr>
          <a:xfrm>
            <a:off x="7872549" y="576681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CEE5B1-0482-4C55-B1CD-E6CE0BB1FEDF}"/>
              </a:ext>
            </a:extLst>
          </p:cNvPr>
          <p:cNvSpPr/>
          <p:nvPr/>
        </p:nvSpPr>
        <p:spPr>
          <a:xfrm>
            <a:off x="8229600" y="576681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723C9A-78AA-4658-B18F-F18DB59C741B}"/>
              </a:ext>
            </a:extLst>
          </p:cNvPr>
          <p:cNvSpPr/>
          <p:nvPr/>
        </p:nvSpPr>
        <p:spPr>
          <a:xfrm>
            <a:off x="7872549" y="612386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9433228-CAA3-4A78-9C33-A96F3E75919B}"/>
              </a:ext>
            </a:extLst>
          </p:cNvPr>
          <p:cNvSpPr/>
          <p:nvPr/>
        </p:nvSpPr>
        <p:spPr>
          <a:xfrm>
            <a:off x="8229600" y="612386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C02E91F-A27A-45AC-9DBA-C2CD3A3D4D3B}"/>
              </a:ext>
            </a:extLst>
          </p:cNvPr>
          <p:cNvSpPr/>
          <p:nvPr/>
        </p:nvSpPr>
        <p:spPr>
          <a:xfrm>
            <a:off x="7872549" y="6480919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16CA969-8DA5-4C91-9950-C75024C1274A}"/>
              </a:ext>
            </a:extLst>
          </p:cNvPr>
          <p:cNvSpPr/>
          <p:nvPr/>
        </p:nvSpPr>
        <p:spPr>
          <a:xfrm>
            <a:off x="8229600" y="6480919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E0656E-0599-498D-8350-ED5B5CEC09F0}"/>
              </a:ext>
            </a:extLst>
          </p:cNvPr>
          <p:cNvSpPr txBox="1"/>
          <p:nvPr/>
        </p:nvSpPr>
        <p:spPr>
          <a:xfrm>
            <a:off x="7541623" y="59338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E13DBC1-73B4-40E0-9ED3-27A4A5713333}"/>
              </a:ext>
            </a:extLst>
          </p:cNvPr>
          <p:cNvSpPr txBox="1"/>
          <p:nvPr/>
        </p:nvSpPr>
        <p:spPr>
          <a:xfrm>
            <a:off x="8651966" y="600902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8DCEC4F-6528-4DBC-B366-A9B8E27E29A9}"/>
              </a:ext>
            </a:extLst>
          </p:cNvPr>
          <p:cNvSpPr/>
          <p:nvPr/>
        </p:nvSpPr>
        <p:spPr>
          <a:xfrm>
            <a:off x="9030789" y="585989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6A6F2C9-D139-4432-B5E7-D9757C040A6F}"/>
              </a:ext>
            </a:extLst>
          </p:cNvPr>
          <p:cNvSpPr/>
          <p:nvPr/>
        </p:nvSpPr>
        <p:spPr>
          <a:xfrm>
            <a:off x="9387840" y="585989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EDE5EEF-7020-47DA-885B-A1529C067DF5}"/>
              </a:ext>
            </a:extLst>
          </p:cNvPr>
          <p:cNvSpPr/>
          <p:nvPr/>
        </p:nvSpPr>
        <p:spPr>
          <a:xfrm>
            <a:off x="9030789" y="621694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C0395A2-E859-4E48-A503-3861352A2735}"/>
              </a:ext>
            </a:extLst>
          </p:cNvPr>
          <p:cNvSpPr/>
          <p:nvPr/>
        </p:nvSpPr>
        <p:spPr>
          <a:xfrm>
            <a:off x="9387840" y="621694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104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420995" y="256955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AE399481-0830-4D38-93EA-6F1968CFC7BA}"/>
              </a:ext>
            </a:extLst>
          </p:cNvPr>
          <p:cNvSpPr/>
          <p:nvPr/>
        </p:nvSpPr>
        <p:spPr>
          <a:xfrm>
            <a:off x="3686558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ACC020F-43D6-41AE-BDCB-C5D69B0F0E74}"/>
              </a:ext>
            </a:extLst>
          </p:cNvPr>
          <p:cNvSpPr/>
          <p:nvPr/>
        </p:nvSpPr>
        <p:spPr>
          <a:xfrm>
            <a:off x="3789760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B613A495-4E9F-4E65-94EA-8D4E340D610F}"/>
              </a:ext>
            </a:extLst>
          </p:cNvPr>
          <p:cNvSpPr/>
          <p:nvPr/>
        </p:nvSpPr>
        <p:spPr>
          <a:xfrm>
            <a:off x="389296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F51B18C7-DE51-4734-B1FD-7BE55BA36FCB}"/>
              </a:ext>
            </a:extLst>
          </p:cNvPr>
          <p:cNvSpPr/>
          <p:nvPr/>
        </p:nvSpPr>
        <p:spPr>
          <a:xfrm>
            <a:off x="3996165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2D8B489E-1045-4868-95DD-14E34843ED44}"/>
              </a:ext>
            </a:extLst>
          </p:cNvPr>
          <p:cNvSpPr/>
          <p:nvPr/>
        </p:nvSpPr>
        <p:spPr>
          <a:xfrm>
            <a:off x="409936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6104B2E0-B726-47A7-BDCD-E8F517A1B1E8}"/>
              </a:ext>
            </a:extLst>
          </p:cNvPr>
          <p:cNvSpPr/>
          <p:nvPr/>
        </p:nvSpPr>
        <p:spPr>
          <a:xfrm>
            <a:off x="420256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0D273240-2303-4981-B118-04B0D5DA6086}"/>
              </a:ext>
            </a:extLst>
          </p:cNvPr>
          <p:cNvSpPr/>
          <p:nvPr/>
        </p:nvSpPr>
        <p:spPr>
          <a:xfrm>
            <a:off x="430577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DC8182BF-50F0-4F40-B272-BB6985092CEB}"/>
              </a:ext>
            </a:extLst>
          </p:cNvPr>
          <p:cNvSpPr/>
          <p:nvPr/>
        </p:nvSpPr>
        <p:spPr>
          <a:xfrm>
            <a:off x="4408974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DABCCB34-2A64-4435-83C3-554738EC265E}"/>
              </a:ext>
            </a:extLst>
          </p:cNvPr>
          <p:cNvSpPr/>
          <p:nvPr/>
        </p:nvSpPr>
        <p:spPr>
          <a:xfrm>
            <a:off x="451217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6" name="직사각형 705">
            <a:extLst>
              <a:ext uri="{FF2B5EF4-FFF2-40B4-BE49-F238E27FC236}">
                <a16:creationId xmlns:a16="http://schemas.microsoft.com/office/drawing/2014/main" id="{73EC5DD3-4E7D-4CBC-AFED-40111A6E28AB}"/>
              </a:ext>
            </a:extLst>
          </p:cNvPr>
          <p:cNvSpPr/>
          <p:nvPr/>
        </p:nvSpPr>
        <p:spPr>
          <a:xfrm>
            <a:off x="461537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E948BBA6-09D6-4B83-90D1-F28E145D0EE4}"/>
              </a:ext>
            </a:extLst>
          </p:cNvPr>
          <p:cNvSpPr/>
          <p:nvPr/>
        </p:nvSpPr>
        <p:spPr>
          <a:xfrm>
            <a:off x="3686558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B7072885-E74D-44A2-82F8-5256FF13EAB7}"/>
              </a:ext>
            </a:extLst>
          </p:cNvPr>
          <p:cNvSpPr/>
          <p:nvPr/>
        </p:nvSpPr>
        <p:spPr>
          <a:xfrm>
            <a:off x="3789760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8E451BFB-F8A7-4089-85E2-A35E8B968509}"/>
              </a:ext>
            </a:extLst>
          </p:cNvPr>
          <p:cNvSpPr/>
          <p:nvPr/>
        </p:nvSpPr>
        <p:spPr>
          <a:xfrm>
            <a:off x="389296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52EDFEE4-E407-45DA-AC93-CC697AD74F33}"/>
              </a:ext>
            </a:extLst>
          </p:cNvPr>
          <p:cNvSpPr/>
          <p:nvPr/>
        </p:nvSpPr>
        <p:spPr>
          <a:xfrm>
            <a:off x="3996165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251FA5CF-AD86-467A-AE2F-C7621303B6A7}"/>
              </a:ext>
            </a:extLst>
          </p:cNvPr>
          <p:cNvSpPr/>
          <p:nvPr/>
        </p:nvSpPr>
        <p:spPr>
          <a:xfrm>
            <a:off x="409936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07276189-E826-48F6-8ED8-ACE9615AF70E}"/>
              </a:ext>
            </a:extLst>
          </p:cNvPr>
          <p:cNvSpPr/>
          <p:nvPr/>
        </p:nvSpPr>
        <p:spPr>
          <a:xfrm>
            <a:off x="420256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B857BD87-9BFA-4562-8F39-012110149998}"/>
              </a:ext>
            </a:extLst>
          </p:cNvPr>
          <p:cNvSpPr/>
          <p:nvPr/>
        </p:nvSpPr>
        <p:spPr>
          <a:xfrm>
            <a:off x="430577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12242AB0-D56C-426C-B9CF-14DCF5C6FDCD}"/>
              </a:ext>
            </a:extLst>
          </p:cNvPr>
          <p:cNvSpPr/>
          <p:nvPr/>
        </p:nvSpPr>
        <p:spPr>
          <a:xfrm>
            <a:off x="4408974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9E21CAB4-3D23-463F-BC00-D41D9AE19E67}"/>
              </a:ext>
            </a:extLst>
          </p:cNvPr>
          <p:cNvSpPr/>
          <p:nvPr/>
        </p:nvSpPr>
        <p:spPr>
          <a:xfrm>
            <a:off x="451217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EF7E98B-73AE-4ED8-A9FE-B00CA0052F50}"/>
              </a:ext>
            </a:extLst>
          </p:cNvPr>
          <p:cNvSpPr/>
          <p:nvPr/>
        </p:nvSpPr>
        <p:spPr>
          <a:xfrm>
            <a:off x="461537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16EC497C-0752-4924-8A77-6B4C579BDCB7}"/>
              </a:ext>
            </a:extLst>
          </p:cNvPr>
          <p:cNvSpPr/>
          <p:nvPr/>
        </p:nvSpPr>
        <p:spPr>
          <a:xfrm>
            <a:off x="3686558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8AD98DA2-7362-4082-B8DF-E661C460DAB8}"/>
              </a:ext>
            </a:extLst>
          </p:cNvPr>
          <p:cNvSpPr/>
          <p:nvPr/>
        </p:nvSpPr>
        <p:spPr>
          <a:xfrm>
            <a:off x="3789760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0A394A24-9C93-44E8-88F4-54CE6E9319CE}"/>
              </a:ext>
            </a:extLst>
          </p:cNvPr>
          <p:cNvSpPr/>
          <p:nvPr/>
        </p:nvSpPr>
        <p:spPr>
          <a:xfrm>
            <a:off x="389296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6420887F-D2C2-4CD8-B171-64161F0AF03C}"/>
              </a:ext>
            </a:extLst>
          </p:cNvPr>
          <p:cNvSpPr/>
          <p:nvPr/>
        </p:nvSpPr>
        <p:spPr>
          <a:xfrm>
            <a:off x="3996165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E0D8A53C-FBE0-4C54-8637-69A2A7F44DE5}"/>
              </a:ext>
            </a:extLst>
          </p:cNvPr>
          <p:cNvSpPr/>
          <p:nvPr/>
        </p:nvSpPr>
        <p:spPr>
          <a:xfrm>
            <a:off x="409936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70EE421D-50D2-4357-BB23-5C77054C8756}"/>
              </a:ext>
            </a:extLst>
          </p:cNvPr>
          <p:cNvSpPr/>
          <p:nvPr/>
        </p:nvSpPr>
        <p:spPr>
          <a:xfrm>
            <a:off x="420256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DF826840-7B85-4F8B-B378-F7172485E0B7}"/>
              </a:ext>
            </a:extLst>
          </p:cNvPr>
          <p:cNvSpPr/>
          <p:nvPr/>
        </p:nvSpPr>
        <p:spPr>
          <a:xfrm>
            <a:off x="430577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A85679F4-9224-478B-B004-E313ED007A68}"/>
              </a:ext>
            </a:extLst>
          </p:cNvPr>
          <p:cNvSpPr/>
          <p:nvPr/>
        </p:nvSpPr>
        <p:spPr>
          <a:xfrm>
            <a:off x="4408974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DBCB7553-76C8-4B99-9A38-CEB537DDA685}"/>
              </a:ext>
            </a:extLst>
          </p:cNvPr>
          <p:cNvSpPr/>
          <p:nvPr/>
        </p:nvSpPr>
        <p:spPr>
          <a:xfrm>
            <a:off x="451217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8" name="직사각형 727">
            <a:extLst>
              <a:ext uri="{FF2B5EF4-FFF2-40B4-BE49-F238E27FC236}">
                <a16:creationId xmlns:a16="http://schemas.microsoft.com/office/drawing/2014/main" id="{E581F426-79C2-4A80-88C2-1F23D956C0D4}"/>
              </a:ext>
            </a:extLst>
          </p:cNvPr>
          <p:cNvSpPr/>
          <p:nvPr/>
        </p:nvSpPr>
        <p:spPr>
          <a:xfrm>
            <a:off x="461537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48525AA5-8EE6-42AE-B529-26C7D4648E40}"/>
              </a:ext>
            </a:extLst>
          </p:cNvPr>
          <p:cNvSpPr/>
          <p:nvPr/>
        </p:nvSpPr>
        <p:spPr>
          <a:xfrm>
            <a:off x="3686558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B75C6421-8F04-4F72-9685-F78809F98169}"/>
              </a:ext>
            </a:extLst>
          </p:cNvPr>
          <p:cNvSpPr/>
          <p:nvPr/>
        </p:nvSpPr>
        <p:spPr>
          <a:xfrm>
            <a:off x="3789760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1130B55D-0683-4430-BB02-A85F11B983D9}"/>
              </a:ext>
            </a:extLst>
          </p:cNvPr>
          <p:cNvSpPr/>
          <p:nvPr/>
        </p:nvSpPr>
        <p:spPr>
          <a:xfrm>
            <a:off x="389296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5FD862ED-43CF-420A-80FC-B958282C3DDB}"/>
              </a:ext>
            </a:extLst>
          </p:cNvPr>
          <p:cNvSpPr/>
          <p:nvPr/>
        </p:nvSpPr>
        <p:spPr>
          <a:xfrm>
            <a:off x="3996165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4CBFA9C3-9639-4617-A831-747CEAE4DC10}"/>
              </a:ext>
            </a:extLst>
          </p:cNvPr>
          <p:cNvSpPr/>
          <p:nvPr/>
        </p:nvSpPr>
        <p:spPr>
          <a:xfrm>
            <a:off x="409936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C80C9C7D-404E-4493-8007-00532230C312}"/>
              </a:ext>
            </a:extLst>
          </p:cNvPr>
          <p:cNvSpPr/>
          <p:nvPr/>
        </p:nvSpPr>
        <p:spPr>
          <a:xfrm>
            <a:off x="420256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798F72EF-015B-443B-8999-F27025A1C378}"/>
              </a:ext>
            </a:extLst>
          </p:cNvPr>
          <p:cNvSpPr/>
          <p:nvPr/>
        </p:nvSpPr>
        <p:spPr>
          <a:xfrm>
            <a:off x="430577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A7410315-5008-4620-B02E-D1F2C2BE842B}"/>
              </a:ext>
            </a:extLst>
          </p:cNvPr>
          <p:cNvSpPr/>
          <p:nvPr/>
        </p:nvSpPr>
        <p:spPr>
          <a:xfrm>
            <a:off x="4408974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9B07449C-F3B7-4041-8D66-93136432D0EF}"/>
              </a:ext>
            </a:extLst>
          </p:cNvPr>
          <p:cNvSpPr/>
          <p:nvPr/>
        </p:nvSpPr>
        <p:spPr>
          <a:xfrm>
            <a:off x="451217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3B8DD34F-BE89-4F1F-B588-3F403089F6BB}"/>
              </a:ext>
            </a:extLst>
          </p:cNvPr>
          <p:cNvSpPr/>
          <p:nvPr/>
        </p:nvSpPr>
        <p:spPr>
          <a:xfrm>
            <a:off x="461537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2FEAF952-B414-43BD-8E2B-8FDD45C5F765}"/>
              </a:ext>
            </a:extLst>
          </p:cNvPr>
          <p:cNvSpPr/>
          <p:nvPr/>
        </p:nvSpPr>
        <p:spPr>
          <a:xfrm>
            <a:off x="3686558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B5719D8C-42BD-446F-9D62-668CA37DED65}"/>
              </a:ext>
            </a:extLst>
          </p:cNvPr>
          <p:cNvSpPr/>
          <p:nvPr/>
        </p:nvSpPr>
        <p:spPr>
          <a:xfrm>
            <a:off x="3789760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417A6089-4D40-4465-94DC-9004E991D24E}"/>
              </a:ext>
            </a:extLst>
          </p:cNvPr>
          <p:cNvSpPr/>
          <p:nvPr/>
        </p:nvSpPr>
        <p:spPr>
          <a:xfrm>
            <a:off x="389296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03F34049-7FCA-4E6F-A400-BC7B13B3BDCC}"/>
              </a:ext>
            </a:extLst>
          </p:cNvPr>
          <p:cNvSpPr/>
          <p:nvPr/>
        </p:nvSpPr>
        <p:spPr>
          <a:xfrm>
            <a:off x="3996165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6C7802C0-87D1-44AB-97B8-EBBDC5D44129}"/>
              </a:ext>
            </a:extLst>
          </p:cNvPr>
          <p:cNvSpPr/>
          <p:nvPr/>
        </p:nvSpPr>
        <p:spPr>
          <a:xfrm>
            <a:off x="409936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98CF12D9-CB69-4A57-811A-B674D2EABD16}"/>
              </a:ext>
            </a:extLst>
          </p:cNvPr>
          <p:cNvSpPr/>
          <p:nvPr/>
        </p:nvSpPr>
        <p:spPr>
          <a:xfrm>
            <a:off x="420256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4AE3A9E4-3357-40A4-B674-C0EAD4AEF34B}"/>
              </a:ext>
            </a:extLst>
          </p:cNvPr>
          <p:cNvSpPr/>
          <p:nvPr/>
        </p:nvSpPr>
        <p:spPr>
          <a:xfrm>
            <a:off x="430577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3EFADE79-CD8E-4255-A172-F373D55D28C9}"/>
              </a:ext>
            </a:extLst>
          </p:cNvPr>
          <p:cNvSpPr/>
          <p:nvPr/>
        </p:nvSpPr>
        <p:spPr>
          <a:xfrm>
            <a:off x="4408974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E37573A-3499-4479-AE7A-BD6077B96B2C}"/>
              </a:ext>
            </a:extLst>
          </p:cNvPr>
          <p:cNvSpPr/>
          <p:nvPr/>
        </p:nvSpPr>
        <p:spPr>
          <a:xfrm>
            <a:off x="451217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0" name="직사각형 749">
            <a:extLst>
              <a:ext uri="{FF2B5EF4-FFF2-40B4-BE49-F238E27FC236}">
                <a16:creationId xmlns:a16="http://schemas.microsoft.com/office/drawing/2014/main" id="{02FBFC48-2414-4EE4-BB62-95B951009263}"/>
              </a:ext>
            </a:extLst>
          </p:cNvPr>
          <p:cNvSpPr/>
          <p:nvPr/>
        </p:nvSpPr>
        <p:spPr>
          <a:xfrm>
            <a:off x="461537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2620ABFC-FEFD-49A8-97B7-3D34BAD971A2}"/>
              </a:ext>
            </a:extLst>
          </p:cNvPr>
          <p:cNvGrpSpPr/>
          <p:nvPr/>
        </p:nvGrpSpPr>
        <p:grpSpPr>
          <a:xfrm>
            <a:off x="3583355" y="5242010"/>
            <a:ext cx="103202" cy="619214"/>
            <a:chOff x="3583355" y="5242010"/>
            <a:chExt cx="103202" cy="619214"/>
          </a:xfrm>
        </p:grpSpPr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4FF403BA-AE63-489F-AD4E-0275ED6A6AB0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7" name="직사각형 706">
              <a:extLst>
                <a:ext uri="{FF2B5EF4-FFF2-40B4-BE49-F238E27FC236}">
                  <a16:creationId xmlns:a16="http://schemas.microsoft.com/office/drawing/2014/main" id="{55DFC671-15CE-4C95-A484-9F6C86574B00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" name="직사각형 717">
              <a:extLst>
                <a:ext uri="{FF2B5EF4-FFF2-40B4-BE49-F238E27FC236}">
                  <a16:creationId xmlns:a16="http://schemas.microsoft.com/office/drawing/2014/main" id="{A73DCDFB-9B61-4C23-9F92-76068E461C98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2CCB63CB-3948-4060-A897-B848FC95F7EE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0" name="직사각형 739">
              <a:extLst>
                <a:ext uri="{FF2B5EF4-FFF2-40B4-BE49-F238E27FC236}">
                  <a16:creationId xmlns:a16="http://schemas.microsoft.com/office/drawing/2014/main" id="{4E045A48-65CE-4838-A0A7-D51B7CBA4EA4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014FCBE9-0DE5-49AF-8C64-DB04705793F2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B02E570D-5FAE-4381-903F-D37C3B7C1DD6}"/>
              </a:ext>
            </a:extLst>
          </p:cNvPr>
          <p:cNvSpPr/>
          <p:nvPr/>
        </p:nvSpPr>
        <p:spPr>
          <a:xfrm>
            <a:off x="3686558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3D5B13D7-CC76-46CD-A6CC-BD14AB5179B6}"/>
              </a:ext>
            </a:extLst>
          </p:cNvPr>
          <p:cNvSpPr/>
          <p:nvPr/>
        </p:nvSpPr>
        <p:spPr>
          <a:xfrm>
            <a:off x="3789760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2C119F12-F101-4DFC-948D-850E034A150E}"/>
              </a:ext>
            </a:extLst>
          </p:cNvPr>
          <p:cNvSpPr/>
          <p:nvPr/>
        </p:nvSpPr>
        <p:spPr>
          <a:xfrm>
            <a:off x="389296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C559824A-2FF4-4EEA-9818-3973E3816AF3}"/>
              </a:ext>
            </a:extLst>
          </p:cNvPr>
          <p:cNvSpPr/>
          <p:nvPr/>
        </p:nvSpPr>
        <p:spPr>
          <a:xfrm>
            <a:off x="3996165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A8818B3D-3A1C-4A01-8A3F-F232C7036DFD}"/>
              </a:ext>
            </a:extLst>
          </p:cNvPr>
          <p:cNvSpPr/>
          <p:nvPr/>
        </p:nvSpPr>
        <p:spPr>
          <a:xfrm>
            <a:off x="409936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301FB5EC-2C1C-4FD1-94B2-BD8AAE3F4A88}"/>
              </a:ext>
            </a:extLst>
          </p:cNvPr>
          <p:cNvSpPr/>
          <p:nvPr/>
        </p:nvSpPr>
        <p:spPr>
          <a:xfrm>
            <a:off x="420256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D608763E-FCBD-41BE-8F95-1F5EB8273BCA}"/>
              </a:ext>
            </a:extLst>
          </p:cNvPr>
          <p:cNvSpPr/>
          <p:nvPr/>
        </p:nvSpPr>
        <p:spPr>
          <a:xfrm>
            <a:off x="430577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2EB31AE6-E066-437C-93B7-B80DE8856669}"/>
              </a:ext>
            </a:extLst>
          </p:cNvPr>
          <p:cNvSpPr/>
          <p:nvPr/>
        </p:nvSpPr>
        <p:spPr>
          <a:xfrm>
            <a:off x="4408974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EABE0ACD-C5A8-4DB7-BC5D-4EF4CDE05586}"/>
              </a:ext>
            </a:extLst>
          </p:cNvPr>
          <p:cNvSpPr/>
          <p:nvPr/>
        </p:nvSpPr>
        <p:spPr>
          <a:xfrm>
            <a:off x="451217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1" name="직사각형 760">
            <a:extLst>
              <a:ext uri="{FF2B5EF4-FFF2-40B4-BE49-F238E27FC236}">
                <a16:creationId xmlns:a16="http://schemas.microsoft.com/office/drawing/2014/main" id="{AA8AFF4D-E164-45CC-962A-6CC5AF5E431C}"/>
              </a:ext>
            </a:extLst>
          </p:cNvPr>
          <p:cNvSpPr/>
          <p:nvPr/>
        </p:nvSpPr>
        <p:spPr>
          <a:xfrm>
            <a:off x="461537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182935" y="5300153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 ,dout)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182935" y="241327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890894" y="241327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360524"/>
            <a:ext cx="317208" cy="421361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285218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16" y="22910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3363" y="2224485"/>
            <a:ext cx="3395548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774192" y="1597152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361092" y="2999232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</p:cNvCxnSpPr>
          <p:nvPr/>
        </p:nvCxnSpPr>
        <p:spPr>
          <a:xfrm>
            <a:off x="2598836" y="3130296"/>
            <a:ext cx="275131" cy="34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90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5011264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EA2B8D-148C-447D-8D03-A1A44E93A15E}"/>
              </a:ext>
            </a:extLst>
          </p:cNvPr>
          <p:cNvGrpSpPr/>
          <p:nvPr/>
        </p:nvGrpSpPr>
        <p:grpSpPr>
          <a:xfrm>
            <a:off x="714103" y="1454331"/>
            <a:ext cx="258404" cy="3827424"/>
            <a:chOff x="714103" y="1454331"/>
            <a:chExt cx="258404" cy="3827424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08B2BC49-F788-465F-8BE8-7E80156D9624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2A590AD-B232-478F-9434-DA44BF91B4FB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FB75461-E409-4651-AC4C-102EF1197AA9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215B183-F71D-4FB7-96FF-45FF646EB9AB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E83AF95-C603-42B9-A917-7EE0A243D760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7B7A410-6939-4299-8348-7098435A0654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E9D581E-885C-4728-8C32-BF94CE879E62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08F9A4C-12B0-45A5-9988-E9E89B40E151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575AB3B-1EC1-4B83-B7D8-CB362D71332B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26E48ED-0F32-4BD0-9BF6-6709BD61D23F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5A9D7FD-F422-4FD4-9057-744EE4234D4E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168606-1004-4B66-A484-A6BCA472B799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AB90B5F-40B3-44EC-8029-02A030D830BB}"/>
              </a:ext>
            </a:extLst>
          </p:cNvPr>
          <p:cNvSpPr txBox="1"/>
          <p:nvPr/>
        </p:nvSpPr>
        <p:spPr>
          <a:xfrm>
            <a:off x="654377" y="10275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C09FF6D-14DD-42AC-BDD9-7ECD35DF3CBA}"/>
              </a:ext>
            </a:extLst>
          </p:cNvPr>
          <p:cNvGrpSpPr/>
          <p:nvPr/>
        </p:nvGrpSpPr>
        <p:grpSpPr>
          <a:xfrm>
            <a:off x="1907177" y="1452104"/>
            <a:ext cx="258404" cy="3827424"/>
            <a:chOff x="714103" y="1454331"/>
            <a:chExt cx="258404" cy="3827424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70191A2-75E0-4535-9772-F75C0F06ADB9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26AE901-ED40-4253-840C-F29F427097BC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622012C-06A0-4EF6-B28F-58CA059CFBBC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EC62CFA-2C16-4465-9B34-B582D86E9E0D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60E6334-62B2-42B5-A55F-DFDC9E67DA2E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7D252D3-6069-4154-912A-ED6182D752DA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C5229A3-4E24-4DAA-A1BA-4B15B323DFFB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3C33F08-2676-49F5-91D4-902C95056576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F0C98C1-3379-4D7D-9F0A-EA864ADD330C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7FFD6EE-5FC0-4247-9803-E661CB15878B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1F4876D-A8E2-4590-AB17-02C64D4E5155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63C58F-44DF-4BE9-9EB7-82B8B10A0DE1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052D802-B47D-49CD-A7A8-7E17B1793EFB}"/>
              </a:ext>
            </a:extLst>
          </p:cNvPr>
          <p:cNvGrpSpPr/>
          <p:nvPr/>
        </p:nvGrpSpPr>
        <p:grpSpPr>
          <a:xfrm>
            <a:off x="2789596" y="1452104"/>
            <a:ext cx="258404" cy="3827424"/>
            <a:chOff x="714103" y="1454331"/>
            <a:chExt cx="258404" cy="382742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A4366C5-85DC-4F54-B824-FA146815BD8F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F4E7DED-A043-4280-9523-9DCCE567E004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0E252AF-16AD-421A-9AD2-45041B0CFF8F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E00C8A3-4D91-408F-B0AF-BACC0B8318F4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1A1E44E-1FCB-42D1-AED1-57B3FCD552E4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67BFB01-2E0B-489B-B4A8-3B3C577F8FEB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3A9EF27-35B9-4AE3-A121-66A90CCD938C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D1B772A-A994-430A-9CED-C0FBC37946D3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0332717-957A-4430-A058-1EAE15196674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21C21A1D-F3A9-4B2C-B946-0D7C927BF173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8E5A770-95A1-4FD9-B3A6-F2AF5479712F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D2277FF-34B9-4AB4-B9A2-D26F69B776DF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C718C67-0F1E-45D7-91CD-F62DB26DB778}"/>
              </a:ext>
            </a:extLst>
          </p:cNvPr>
          <p:cNvGrpSpPr/>
          <p:nvPr/>
        </p:nvGrpSpPr>
        <p:grpSpPr>
          <a:xfrm>
            <a:off x="3672015" y="1452104"/>
            <a:ext cx="258404" cy="3827424"/>
            <a:chOff x="714103" y="1454331"/>
            <a:chExt cx="258404" cy="3827424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01410AC-10F7-4AF0-91AD-53A504F56BED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F0D418B-FD87-4EE1-B606-146300357E6B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F92B3C1-A884-47B2-8D08-3137076CD9ED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B016A74-7A21-4E43-AFFA-17D8E0647A42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EA2B5C8-383D-4B67-8E6A-F7AC250E4EF6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A5B9EAC-6A14-4F12-B883-5E1F41955580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568D91EB-B368-4DDE-838C-28AADF9E7794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9BA54BD-702E-4E0C-AE66-6A18524D1815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D1E1741-E318-4665-B9B4-E0F9E23B2222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C5356F2-61C7-4E8E-99B4-125F6BED28FD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3C48274-2D4F-4500-AE85-F7B5123613FA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35187C-A8F8-4DFB-B527-6D36A5E0778A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5874B26-42F0-4E7C-9C43-723B2888A1DA}"/>
              </a:ext>
            </a:extLst>
          </p:cNvPr>
          <p:cNvGrpSpPr/>
          <p:nvPr/>
        </p:nvGrpSpPr>
        <p:grpSpPr>
          <a:xfrm>
            <a:off x="4554434" y="1452104"/>
            <a:ext cx="258404" cy="3827424"/>
            <a:chOff x="714103" y="1454331"/>
            <a:chExt cx="258404" cy="3827424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35255EE8-9506-46C0-93DA-F289715758E5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2CAE2BF-1264-40A7-B9B2-BB8979A61945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F9AAB3A6-0419-470A-AABB-E0B822A23BE2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320134E-B3B9-4B01-A4E2-37FA24D3EBFA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A3C2554-B20D-4C39-822D-A5703C55D9A0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1735298-1413-49F9-9912-C22261020319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096C2EC-4148-46C0-B96E-27ACAA584EE5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89D71F6-92EE-49A2-A946-364AF3FD65E3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235FAE1-1666-40AB-A4EB-FD5FE2C4B424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59B5089C-78EF-4E77-B2F4-6846E12528D7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615CF19-632C-4A25-9ED5-275A1A0D1E8C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55A07FE-F46A-4DF0-A7B8-2FDDE9ED60C5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6885955-C8BD-4B93-9B70-AB6FD52A88CE}"/>
              </a:ext>
            </a:extLst>
          </p:cNvPr>
          <p:cNvGrpSpPr/>
          <p:nvPr/>
        </p:nvGrpSpPr>
        <p:grpSpPr>
          <a:xfrm>
            <a:off x="5436853" y="1452104"/>
            <a:ext cx="258404" cy="3827424"/>
            <a:chOff x="714103" y="1454331"/>
            <a:chExt cx="258404" cy="3827424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636E0EE-1813-4952-A8E0-FDBC6914850D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52387B1-A2F9-4B88-B66B-DF89E837AAA5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8AC2F7D4-008C-4216-9331-93DF1A11D730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B3F88BEF-E626-4303-BC65-47D56F709B71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494643F9-567D-4AB8-9911-02C619297931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5BAF8A90-931C-4762-83A5-CC906B79E175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754E7C0-F3C4-41E0-909D-F5B7E2F1A8F7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1E0CC23F-A3E7-467C-ACFB-053BA10A7878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42EA9632-CBB9-494E-87CD-87F408DA0FD0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1F31B1C0-1593-4723-A384-C0DC942FE51D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19D7FE6-A1F9-4010-A1D5-8A15B316C38E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60A1ECE-7E8C-491E-9D78-4B2ADFBF4AE3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1D3817-C8E7-4D4E-AA4D-973A82A3D718}"/>
              </a:ext>
            </a:extLst>
          </p:cNvPr>
          <p:cNvSpPr txBox="1"/>
          <p:nvPr/>
        </p:nvSpPr>
        <p:spPr>
          <a:xfrm>
            <a:off x="1435719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101BBB8-6B76-4E76-86C9-F02F43E2D5F7}"/>
              </a:ext>
            </a:extLst>
          </p:cNvPr>
          <p:cNvSpPr txBox="1"/>
          <p:nvPr/>
        </p:nvSpPr>
        <p:spPr>
          <a:xfrm>
            <a:off x="2422093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8C26D20-BECE-4F0E-9DCB-B14FDA9007DB}"/>
              </a:ext>
            </a:extLst>
          </p:cNvPr>
          <p:cNvSpPr txBox="1"/>
          <p:nvPr/>
        </p:nvSpPr>
        <p:spPr>
          <a:xfrm>
            <a:off x="3304512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88A282-3C9A-4C4A-96BC-72CCE49C588A}"/>
              </a:ext>
            </a:extLst>
          </p:cNvPr>
          <p:cNvSpPr txBox="1"/>
          <p:nvPr/>
        </p:nvSpPr>
        <p:spPr>
          <a:xfrm>
            <a:off x="4198567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AAD0A73-7173-4061-98D9-AB71DDBCBFAD}"/>
              </a:ext>
            </a:extLst>
          </p:cNvPr>
          <p:cNvSpPr txBox="1"/>
          <p:nvPr/>
        </p:nvSpPr>
        <p:spPr>
          <a:xfrm>
            <a:off x="5125455" y="115050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246029-AAF1-4115-9F52-73966BB71295}"/>
              </a:ext>
            </a:extLst>
          </p:cNvPr>
          <p:cNvSpPr txBox="1"/>
          <p:nvPr/>
        </p:nvSpPr>
        <p:spPr>
          <a:xfrm>
            <a:off x="841821" y="536736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94E55-36C5-4A7F-BDE3-C4112CE42928}"/>
              </a:ext>
            </a:extLst>
          </p:cNvPr>
          <p:cNvSpPr txBox="1"/>
          <p:nvPr/>
        </p:nvSpPr>
        <p:spPr>
          <a:xfrm>
            <a:off x="1827631" y="536736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5209C90-5579-424A-B3E3-7419ED77B9BA}"/>
              </a:ext>
            </a:extLst>
          </p:cNvPr>
          <p:cNvSpPr txBox="1"/>
          <p:nvPr/>
        </p:nvSpPr>
        <p:spPr>
          <a:xfrm>
            <a:off x="2813441" y="535006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E81E2A5-009F-4BB4-B0BA-E8DF5A735907}"/>
              </a:ext>
            </a:extLst>
          </p:cNvPr>
          <p:cNvSpPr txBox="1"/>
          <p:nvPr/>
        </p:nvSpPr>
        <p:spPr>
          <a:xfrm>
            <a:off x="3799251" y="5343160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59396A7-3573-4100-ABC0-FB9651DB461E}"/>
              </a:ext>
            </a:extLst>
          </p:cNvPr>
          <p:cNvSpPr txBox="1"/>
          <p:nvPr/>
        </p:nvSpPr>
        <p:spPr>
          <a:xfrm>
            <a:off x="4785062" y="533423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97329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4" y="2171700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275748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5050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 flipV="1">
            <a:off x="9179118" y="4686872"/>
            <a:ext cx="371385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838326" y="3222479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6" y="3222479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743056" y="5102327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56" y="5102327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A8837E6-B1AE-4098-9E02-4154D89C187F}"/>
              </a:ext>
            </a:extLst>
          </p:cNvPr>
          <p:cNvSpPr txBox="1"/>
          <p:nvPr/>
        </p:nvSpPr>
        <p:spPr>
          <a:xfrm>
            <a:off x="4189294" y="1623841"/>
            <a:ext cx="4251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데이터의 집합에 대한 평균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773A0-CBE3-4C06-BA40-CFAFCAA5E6E7}"/>
              </a:ext>
            </a:extLst>
          </p:cNvPr>
          <p:cNvSpPr txBox="1"/>
          <p:nvPr/>
        </p:nvSpPr>
        <p:spPr>
          <a:xfrm>
            <a:off x="4945118" y="3635521"/>
            <a:ext cx="654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EDF6E-9C02-485A-B8A8-1EBE1568ABF4}"/>
              </a:ext>
            </a:extLst>
          </p:cNvPr>
          <p:cNvSpPr txBox="1"/>
          <p:nvPr/>
        </p:nvSpPr>
        <p:spPr>
          <a:xfrm>
            <a:off x="4189294" y="5338160"/>
            <a:ext cx="4230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표준편차가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되게 정규화 </a:t>
            </a:r>
          </a:p>
        </p:txBody>
      </p:sp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222746" y="1279264"/>
                <a:ext cx="18896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46" y="1279264"/>
                <a:ext cx="1889620" cy="369332"/>
              </a:xfrm>
              <a:prstGeom prst="rect">
                <a:avLst/>
              </a:prstGeom>
              <a:blipFill>
                <a:blip r:embed="rId3"/>
                <a:stretch>
                  <a:fillRect l="-968" t="-18333" r="-193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CD659E-7066-461F-A762-30971048EDDF}"/>
                  </a:ext>
                </a:extLst>
              </p:cNvPr>
              <p:cNvSpPr txBox="1"/>
              <p:nvPr/>
            </p:nvSpPr>
            <p:spPr>
              <a:xfrm>
                <a:off x="1222746" y="1920353"/>
                <a:ext cx="44354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확대를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이동을 의미한다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CD659E-7066-461F-A762-30971048E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46" y="1920353"/>
                <a:ext cx="4435445" cy="369332"/>
              </a:xfrm>
              <a:prstGeom prst="rect">
                <a:avLst/>
              </a:prstGeom>
              <a:blipFill>
                <a:blip r:embed="rId4"/>
                <a:stretch>
                  <a:fillRect l="-2476" t="-22951" r="-3576" b="-508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타원 3">
            <a:extLst>
              <a:ext uri="{FF2B5EF4-FFF2-40B4-BE49-F238E27FC236}">
                <a16:creationId xmlns:a16="http://schemas.microsoft.com/office/drawing/2014/main" id="{85C4AE39-F2A5-4757-AB6E-F32B8041E877}"/>
              </a:ext>
            </a:extLst>
          </p:cNvPr>
          <p:cNvSpPr/>
          <p:nvPr/>
        </p:nvSpPr>
        <p:spPr>
          <a:xfrm>
            <a:off x="661851" y="321346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54ACA1A-84AB-4A22-BBA9-8E7D138E3F99}"/>
              </a:ext>
            </a:extLst>
          </p:cNvPr>
          <p:cNvSpPr/>
          <p:nvPr/>
        </p:nvSpPr>
        <p:spPr>
          <a:xfrm>
            <a:off x="2096701" y="321346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D8CD60A-7FA7-4C2E-8572-BA55048B6F40}"/>
              </a:ext>
            </a:extLst>
          </p:cNvPr>
          <p:cNvSpPr/>
          <p:nvPr/>
        </p:nvSpPr>
        <p:spPr>
          <a:xfrm>
            <a:off x="1396776" y="4014648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E3E77B4-A89A-4271-A37E-9AC89D6A5992}"/>
              </a:ext>
            </a:extLst>
          </p:cNvPr>
          <p:cNvSpPr/>
          <p:nvPr/>
        </p:nvSpPr>
        <p:spPr>
          <a:xfrm>
            <a:off x="2881588" y="401465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81DDD70-5FE8-4E80-8582-58A65983768A}"/>
              </a:ext>
            </a:extLst>
          </p:cNvPr>
          <p:cNvSpPr/>
          <p:nvPr/>
        </p:nvSpPr>
        <p:spPr>
          <a:xfrm>
            <a:off x="3904845" y="4014650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9223B5B-EE24-41CF-B1E4-762B0AF7FD3D}"/>
              </a:ext>
            </a:extLst>
          </p:cNvPr>
          <p:cNvSpPr/>
          <p:nvPr/>
        </p:nvSpPr>
        <p:spPr>
          <a:xfrm>
            <a:off x="4928102" y="4014649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4294CD9-D36B-485F-B900-9D70DA5C9E62}"/>
              </a:ext>
            </a:extLst>
          </p:cNvPr>
          <p:cNvSpPr/>
          <p:nvPr/>
        </p:nvSpPr>
        <p:spPr>
          <a:xfrm>
            <a:off x="5951359" y="4014648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A08F865-D841-4B3C-97ED-28DB980E1D4E}"/>
              </a:ext>
            </a:extLst>
          </p:cNvPr>
          <p:cNvSpPr/>
          <p:nvPr/>
        </p:nvSpPr>
        <p:spPr>
          <a:xfrm>
            <a:off x="7074765" y="3198222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C679235-541E-48DF-8CA8-1EBCCECBDBEF}"/>
              </a:ext>
            </a:extLst>
          </p:cNvPr>
          <p:cNvSpPr/>
          <p:nvPr/>
        </p:nvSpPr>
        <p:spPr>
          <a:xfrm>
            <a:off x="8136262" y="319822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8953619-8D55-4771-916D-E5283B33F800}"/>
              </a:ext>
            </a:extLst>
          </p:cNvPr>
          <p:cNvSpPr/>
          <p:nvPr/>
        </p:nvSpPr>
        <p:spPr>
          <a:xfrm>
            <a:off x="9197759" y="3198220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CBE4AE6-3138-4C28-8D40-F5FD6BBBBAFC}"/>
              </a:ext>
            </a:extLst>
          </p:cNvPr>
          <p:cNvSpPr/>
          <p:nvPr/>
        </p:nvSpPr>
        <p:spPr>
          <a:xfrm>
            <a:off x="661850" y="498130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296A5E3-1285-4BE8-9342-C76E426B0C00}"/>
              </a:ext>
            </a:extLst>
          </p:cNvPr>
          <p:cNvSpPr/>
          <p:nvPr/>
        </p:nvSpPr>
        <p:spPr>
          <a:xfrm>
            <a:off x="661850" y="578875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DEFA41-7DA8-4BCE-A755-E555A3E47AFF}"/>
                  </a:ext>
                </a:extLst>
              </p:cNvPr>
              <p:cNvSpPr txBox="1"/>
              <p:nvPr/>
            </p:nvSpPr>
            <p:spPr>
              <a:xfrm>
                <a:off x="6068418" y="4005690"/>
                <a:ext cx="227435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DEFA41-7DA8-4BCE-A755-E555A3E47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418" y="4005690"/>
                <a:ext cx="227435" cy="462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F8CC81-89D0-41E7-891D-FFEE7B58BED3}"/>
                  </a:ext>
                </a:extLst>
              </p:cNvPr>
              <p:cNvSpPr txBox="1"/>
              <p:nvPr/>
            </p:nvSpPr>
            <p:spPr>
              <a:xfrm>
                <a:off x="721265" y="323780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F8CC81-89D0-41E7-891D-FFEE7B58B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65" y="3237803"/>
                <a:ext cx="34272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E16BDA-F49E-4A58-A3EC-630D8967C526}"/>
                  </a:ext>
                </a:extLst>
              </p:cNvPr>
              <p:cNvSpPr txBox="1"/>
              <p:nvPr/>
            </p:nvSpPr>
            <p:spPr>
              <a:xfrm>
                <a:off x="2127904" y="3259574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E16BDA-F49E-4A58-A3EC-630D8967C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904" y="3259574"/>
                <a:ext cx="39914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44198C8-4B39-4870-8745-9507E6FEEDE8}"/>
              </a:ext>
            </a:extLst>
          </p:cNvPr>
          <p:cNvCxnSpPr>
            <a:cxnSpLocks/>
          </p:cNvCxnSpPr>
          <p:nvPr/>
        </p:nvCxnSpPr>
        <p:spPr>
          <a:xfrm>
            <a:off x="1123405" y="3444240"/>
            <a:ext cx="973296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205550-E59B-4897-8D96-5899887FEC3E}"/>
                  </a:ext>
                </a:extLst>
              </p:cNvPr>
              <p:cNvSpPr txBox="1"/>
              <p:nvPr/>
            </p:nvSpPr>
            <p:spPr>
              <a:xfrm>
                <a:off x="1211286" y="4005690"/>
                <a:ext cx="867997" cy="470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205550-E59B-4897-8D96-5899887FE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286" y="4005690"/>
                <a:ext cx="867997" cy="470513"/>
              </a:xfrm>
              <a:prstGeom prst="rect">
                <a:avLst/>
              </a:prstGeom>
              <a:blipFill>
                <a:blip r:embed="rId8"/>
                <a:stretch>
                  <a:fillRect l="-11268" t="-93506" r="-61268" b="-1441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A65836B-0F9A-4A9D-8BAD-B9B20E478B71}"/>
              </a:ext>
            </a:extLst>
          </p:cNvPr>
          <p:cNvCxnSpPr>
            <a:cxnSpLocks/>
          </p:cNvCxnSpPr>
          <p:nvPr/>
        </p:nvCxnSpPr>
        <p:spPr>
          <a:xfrm flipV="1">
            <a:off x="1814195" y="3613932"/>
            <a:ext cx="353361" cy="471397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693034D-D6FF-4540-8F12-53E3A94BB507}"/>
              </a:ext>
            </a:extLst>
          </p:cNvPr>
          <p:cNvCxnSpPr>
            <a:cxnSpLocks/>
            <a:stCxn id="26" idx="3"/>
            <a:endCxn id="19" idx="2"/>
          </p:cNvCxnSpPr>
          <p:nvPr/>
        </p:nvCxnSpPr>
        <p:spPr>
          <a:xfrm flipV="1">
            <a:off x="2527052" y="3429000"/>
            <a:ext cx="4547713" cy="1524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9659913-1A3E-4E98-ADC5-11283D1FD29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527052" y="3607135"/>
            <a:ext cx="422129" cy="475109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B2087-9C27-4214-ABA4-53DAFC39E3C5}"/>
                  </a:ext>
                </a:extLst>
              </p:cNvPr>
              <p:cNvSpPr txBox="1"/>
              <p:nvPr/>
            </p:nvSpPr>
            <p:spPr>
              <a:xfrm>
                <a:off x="2936164" y="4125910"/>
                <a:ext cx="3831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^2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B2087-9C27-4214-ABA4-53DAFC39E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164" y="4125910"/>
                <a:ext cx="383118" cy="276999"/>
              </a:xfrm>
              <a:prstGeom prst="rect">
                <a:avLst/>
              </a:prstGeom>
              <a:blipFill>
                <a:blip r:embed="rId9"/>
                <a:stretch>
                  <a:fillRect l="-4762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2AE381D-9684-4FD3-B087-51BAB074544D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 flipV="1">
            <a:off x="3343143" y="4245428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6E1564-708A-482D-82BD-591677E8ADCE}"/>
                  </a:ext>
                </a:extLst>
              </p:cNvPr>
              <p:cNvSpPr txBox="1"/>
              <p:nvPr/>
            </p:nvSpPr>
            <p:spPr>
              <a:xfrm>
                <a:off x="3711449" y="4023354"/>
                <a:ext cx="867997" cy="470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6E1564-708A-482D-82BD-591677E8A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449" y="4023354"/>
                <a:ext cx="867997" cy="470513"/>
              </a:xfrm>
              <a:prstGeom prst="rect">
                <a:avLst/>
              </a:prstGeom>
              <a:blipFill>
                <a:blip r:embed="rId10"/>
                <a:stretch>
                  <a:fillRect l="-11268" t="-93506" r="-61268" b="-1441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5E6FBE5-7A7B-4ADA-9C3D-8E9AF0894E49}"/>
                  </a:ext>
                </a:extLst>
              </p:cNvPr>
              <p:cNvSpPr txBox="1"/>
              <p:nvPr/>
            </p:nvSpPr>
            <p:spPr>
              <a:xfrm>
                <a:off x="4904241" y="4102830"/>
                <a:ext cx="404088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7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rad>
                    </m:oMath>
                  </m:oMathPara>
                </a14:m>
                <a:endParaRPr lang="ko-KR" altLang="en-US" sz="7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5E6FBE5-7A7B-4ADA-9C3D-8E9AF0894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41" y="4102830"/>
                <a:ext cx="404088" cy="311560"/>
              </a:xfrm>
              <a:prstGeom prst="rect">
                <a:avLst/>
              </a:prstGeom>
              <a:blipFill>
                <a:blip r:embed="rId11"/>
                <a:stretch>
                  <a:fillRect r="-75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F87A8A6-4DCB-492B-B813-4EF8730729D9}"/>
              </a:ext>
            </a:extLst>
          </p:cNvPr>
          <p:cNvCxnSpPr>
            <a:cxnSpLocks/>
          </p:cNvCxnSpPr>
          <p:nvPr/>
        </p:nvCxnSpPr>
        <p:spPr>
          <a:xfrm flipV="1">
            <a:off x="4365167" y="4258481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2073FD0-EA36-43A3-A9D5-4B51C9D3400F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 flipV="1">
            <a:off x="5389657" y="4245426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AF57396-E93A-4051-94D9-2280DD06819C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 flipV="1">
            <a:off x="6412914" y="3429000"/>
            <a:ext cx="661851" cy="816426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FCEB1C-3249-4FBD-B531-AD29EDDA8B8E}"/>
                  </a:ext>
                </a:extLst>
              </p:cNvPr>
              <p:cNvSpPr txBox="1"/>
              <p:nvPr/>
            </p:nvSpPr>
            <p:spPr>
              <a:xfrm>
                <a:off x="7175824" y="3298120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FCEB1C-3249-4FBD-B531-AD29EDDA8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824" y="3298120"/>
                <a:ext cx="291747" cy="276999"/>
              </a:xfrm>
              <a:prstGeom prst="rect">
                <a:avLst/>
              </a:prstGeom>
              <a:blipFill>
                <a:blip r:embed="rId12"/>
                <a:stretch>
                  <a:fillRect l="-2083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07563B5-69AC-4660-B4D8-00B637F218F0}"/>
                  </a:ext>
                </a:extLst>
              </p:cNvPr>
              <p:cNvSpPr txBox="1"/>
              <p:nvPr/>
            </p:nvSpPr>
            <p:spPr>
              <a:xfrm>
                <a:off x="8221165" y="3283969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07563B5-69AC-4660-B4D8-00B637F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165" y="3283969"/>
                <a:ext cx="291747" cy="276999"/>
              </a:xfrm>
              <a:prstGeom prst="rect">
                <a:avLst/>
              </a:prstGeom>
              <a:blipFill>
                <a:blip r:embed="rId13"/>
                <a:stretch>
                  <a:fillRect l="-2128" r="-2128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C744D37-17D4-4C6E-AC6A-EB8F35D321C7}"/>
                  </a:ext>
                </a:extLst>
              </p:cNvPr>
              <p:cNvSpPr txBox="1"/>
              <p:nvPr/>
            </p:nvSpPr>
            <p:spPr>
              <a:xfrm>
                <a:off x="9282662" y="3283968"/>
                <a:ext cx="2997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C744D37-17D4-4C6E-AC6A-EB8F35D32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2662" y="3283968"/>
                <a:ext cx="299761" cy="276999"/>
              </a:xfrm>
              <a:prstGeom prst="rect">
                <a:avLst/>
              </a:prstGeom>
              <a:blipFill>
                <a:blip r:embed="rId14"/>
                <a:stretch>
                  <a:fillRect l="-6122" r="-204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A890FDF-E17D-486E-B069-53ED113850D7}"/>
                  </a:ext>
                </a:extLst>
              </p:cNvPr>
              <p:cNvSpPr txBox="1"/>
              <p:nvPr/>
            </p:nvSpPr>
            <p:spPr>
              <a:xfrm>
                <a:off x="759075" y="5024593"/>
                <a:ext cx="3049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A890FDF-E17D-486E-B069-53ED11385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75" y="5024593"/>
                <a:ext cx="304913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4A92549-6A24-44CA-B202-8B9A72E0DC60}"/>
                  </a:ext>
                </a:extLst>
              </p:cNvPr>
              <p:cNvSpPr txBox="1"/>
              <p:nvPr/>
            </p:nvSpPr>
            <p:spPr>
              <a:xfrm>
                <a:off x="759074" y="5850251"/>
                <a:ext cx="3049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4A92549-6A24-44CA-B202-8B9A72E0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74" y="5850251"/>
                <a:ext cx="304913" cy="338554"/>
              </a:xfrm>
              <a:prstGeom prst="rect">
                <a:avLst/>
              </a:prstGeom>
              <a:blipFill>
                <a:blip r:embed="rId16"/>
                <a:stretch>
                  <a:fillRect l="-2000" b="-1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AE1F01D-2C57-470A-9645-F8E339DEDDBD}"/>
              </a:ext>
            </a:extLst>
          </p:cNvPr>
          <p:cNvCxnSpPr>
            <a:stCxn id="22" idx="6"/>
          </p:cNvCxnSpPr>
          <p:nvPr/>
        </p:nvCxnSpPr>
        <p:spPr>
          <a:xfrm flipV="1">
            <a:off x="1123405" y="5193870"/>
            <a:ext cx="6344166" cy="18211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C63483A-3270-4D58-A668-351991523BA3}"/>
              </a:ext>
            </a:extLst>
          </p:cNvPr>
          <p:cNvCxnSpPr>
            <a:cxnSpLocks/>
            <a:endCxn id="20" idx="4"/>
          </p:cNvCxnSpPr>
          <p:nvPr/>
        </p:nvCxnSpPr>
        <p:spPr>
          <a:xfrm flipV="1">
            <a:off x="7445075" y="3659776"/>
            <a:ext cx="921965" cy="154320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1020F7B-1E79-4F4B-9349-9649A2A3DB04}"/>
              </a:ext>
            </a:extLst>
          </p:cNvPr>
          <p:cNvCxnSpPr>
            <a:cxnSpLocks/>
          </p:cNvCxnSpPr>
          <p:nvPr/>
        </p:nvCxnSpPr>
        <p:spPr>
          <a:xfrm flipV="1">
            <a:off x="1123405" y="6017217"/>
            <a:ext cx="6890295" cy="28955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03BEE97-3C0B-40AC-A65E-F17BC67EB0DF}"/>
              </a:ext>
            </a:extLst>
          </p:cNvPr>
          <p:cNvCxnSpPr>
            <a:cxnSpLocks/>
            <a:endCxn id="21" idx="4"/>
          </p:cNvCxnSpPr>
          <p:nvPr/>
        </p:nvCxnSpPr>
        <p:spPr>
          <a:xfrm flipV="1">
            <a:off x="8013700" y="3659775"/>
            <a:ext cx="1414837" cy="2357442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3341886C-A7D5-4B91-B55F-2DF25A1E8DD0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7536320" y="3428999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734C77C-3E40-44D3-921A-409205C70869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8597817" y="3428998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7D45A59-52D6-4650-B9E3-CB5CEF550A40}"/>
              </a:ext>
            </a:extLst>
          </p:cNvPr>
          <p:cNvCxnSpPr>
            <a:cxnSpLocks/>
          </p:cNvCxnSpPr>
          <p:nvPr/>
        </p:nvCxnSpPr>
        <p:spPr>
          <a:xfrm flipV="1">
            <a:off x="9659314" y="3420287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BDEF054-0190-4840-BA9F-EE5F813A7B87}"/>
                  </a:ext>
                </a:extLst>
              </p:cNvPr>
              <p:cNvSpPr txBox="1"/>
              <p:nvPr/>
            </p:nvSpPr>
            <p:spPr>
              <a:xfrm>
                <a:off x="9832623" y="2939922"/>
                <a:ext cx="6390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BDEF054-0190-4840-BA9F-EE5F813A7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623" y="2939922"/>
                <a:ext cx="639086" cy="369332"/>
              </a:xfrm>
              <a:prstGeom prst="rect">
                <a:avLst/>
              </a:prstGeom>
              <a:blipFill>
                <a:blip r:embed="rId17"/>
                <a:stretch>
                  <a:fillRect l="-190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3BD8529-AE1A-4990-A235-3494031B1466}"/>
              </a:ext>
            </a:extLst>
          </p:cNvPr>
          <p:cNvCxnSpPr>
            <a:cxnSpLocks/>
          </p:cNvCxnSpPr>
          <p:nvPr/>
        </p:nvCxnSpPr>
        <p:spPr>
          <a:xfrm flipH="1" flipV="1">
            <a:off x="9719723" y="3529142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33F6BCB-D050-4B30-91ED-7C9730019ACF}"/>
              </a:ext>
            </a:extLst>
          </p:cNvPr>
          <p:cNvCxnSpPr>
            <a:cxnSpLocks/>
          </p:cNvCxnSpPr>
          <p:nvPr/>
        </p:nvCxnSpPr>
        <p:spPr>
          <a:xfrm flipH="1" flipV="1">
            <a:off x="8610206" y="3547394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CFE1224-B7C5-40A1-908F-6E10A0258024}"/>
              </a:ext>
            </a:extLst>
          </p:cNvPr>
          <p:cNvCxnSpPr>
            <a:cxnSpLocks/>
          </p:cNvCxnSpPr>
          <p:nvPr/>
        </p:nvCxnSpPr>
        <p:spPr>
          <a:xfrm flipH="1" flipV="1">
            <a:off x="7568630" y="3560966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711280A-1747-4BFB-8BFB-101C97A2B610}"/>
              </a:ext>
            </a:extLst>
          </p:cNvPr>
          <p:cNvCxnSpPr>
            <a:cxnSpLocks/>
          </p:cNvCxnSpPr>
          <p:nvPr/>
        </p:nvCxnSpPr>
        <p:spPr>
          <a:xfrm flipH="1" flipV="1">
            <a:off x="2683010" y="3546113"/>
            <a:ext cx="4227218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665CC0D-9B1A-495D-A15A-CE3DD5CF1D8F}"/>
              </a:ext>
            </a:extLst>
          </p:cNvPr>
          <p:cNvCxnSpPr>
            <a:cxnSpLocks/>
          </p:cNvCxnSpPr>
          <p:nvPr/>
        </p:nvCxnSpPr>
        <p:spPr>
          <a:xfrm flipH="1">
            <a:off x="1163975" y="3571863"/>
            <a:ext cx="862870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11F720E-93C7-45F9-8F3B-DD32165104D8}"/>
              </a:ext>
            </a:extLst>
          </p:cNvPr>
          <p:cNvCxnSpPr>
            <a:cxnSpLocks/>
          </p:cNvCxnSpPr>
          <p:nvPr/>
        </p:nvCxnSpPr>
        <p:spPr>
          <a:xfrm flipH="1">
            <a:off x="8378984" y="3728350"/>
            <a:ext cx="1153167" cy="206040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B83A81C-A8A3-4260-805D-A31699CB6980}"/>
              </a:ext>
            </a:extLst>
          </p:cNvPr>
          <p:cNvCxnSpPr>
            <a:cxnSpLocks/>
          </p:cNvCxnSpPr>
          <p:nvPr/>
        </p:nvCxnSpPr>
        <p:spPr>
          <a:xfrm flipH="1">
            <a:off x="7605069" y="3657466"/>
            <a:ext cx="969386" cy="153640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6B4D9B6-ADEE-4005-A6BC-222471F6B95C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6491389" y="3592184"/>
            <a:ext cx="650969" cy="7874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8073A17-7B53-40AB-B9FB-3C2806A69FE5}"/>
              </a:ext>
            </a:extLst>
          </p:cNvPr>
          <p:cNvCxnSpPr>
            <a:cxnSpLocks/>
          </p:cNvCxnSpPr>
          <p:nvPr/>
        </p:nvCxnSpPr>
        <p:spPr>
          <a:xfrm flipH="1" flipV="1">
            <a:off x="5391143" y="4362079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E93DFC4-DC06-4116-A95E-1B6255A46C48}"/>
              </a:ext>
            </a:extLst>
          </p:cNvPr>
          <p:cNvCxnSpPr>
            <a:cxnSpLocks/>
          </p:cNvCxnSpPr>
          <p:nvPr/>
        </p:nvCxnSpPr>
        <p:spPr>
          <a:xfrm flipH="1" flipV="1">
            <a:off x="4397368" y="4379938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7CEE287-E542-455E-88DB-F89034924DCE}"/>
              </a:ext>
            </a:extLst>
          </p:cNvPr>
          <p:cNvCxnSpPr>
            <a:cxnSpLocks/>
          </p:cNvCxnSpPr>
          <p:nvPr/>
        </p:nvCxnSpPr>
        <p:spPr>
          <a:xfrm flipH="1" flipV="1">
            <a:off x="3334986" y="4353254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07A470C-1F90-4C76-8955-05E85D15A83B}"/>
              </a:ext>
            </a:extLst>
          </p:cNvPr>
          <p:cNvCxnSpPr>
            <a:cxnSpLocks/>
          </p:cNvCxnSpPr>
          <p:nvPr/>
        </p:nvCxnSpPr>
        <p:spPr>
          <a:xfrm flipH="1" flipV="1">
            <a:off x="2459789" y="3705528"/>
            <a:ext cx="383230" cy="42070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3FFF51F-72AE-423B-9005-669D32446694}"/>
              </a:ext>
            </a:extLst>
          </p:cNvPr>
          <p:cNvCxnSpPr>
            <a:cxnSpLocks/>
          </p:cNvCxnSpPr>
          <p:nvPr/>
        </p:nvCxnSpPr>
        <p:spPr>
          <a:xfrm flipH="1">
            <a:off x="1925594" y="3750771"/>
            <a:ext cx="303418" cy="43532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30CC49A-D12E-4E68-85D0-BFC1C811F3AE}"/>
                  </a:ext>
                </a:extLst>
              </p:cNvPr>
              <p:cNvSpPr txBox="1"/>
              <p:nvPr/>
            </p:nvSpPr>
            <p:spPr>
              <a:xfrm>
                <a:off x="9832623" y="3675018"/>
                <a:ext cx="8170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30CC49A-D12E-4E68-85D0-BFC1C811F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623" y="3675018"/>
                <a:ext cx="817019" cy="369332"/>
              </a:xfrm>
              <a:prstGeom prst="rect">
                <a:avLst/>
              </a:prstGeom>
              <a:blipFill>
                <a:blip r:embed="rId18"/>
                <a:stretch>
                  <a:fillRect l="-2985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5B7A579-3CCF-44AD-B8B9-F3C13FCE04E3}"/>
                  </a:ext>
                </a:extLst>
              </p:cNvPr>
              <p:cNvSpPr txBox="1"/>
              <p:nvPr/>
            </p:nvSpPr>
            <p:spPr>
              <a:xfrm>
                <a:off x="7004808" y="2911723"/>
                <a:ext cx="12005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𝑠𝑒𝑙𝑓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𝑥𝑛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5B7A579-3CCF-44AD-B8B9-F3C13FCE0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808" y="2911723"/>
                <a:ext cx="1200521" cy="369332"/>
              </a:xfrm>
              <a:prstGeom prst="rect">
                <a:avLst/>
              </a:prstGeom>
              <a:blipFill>
                <a:blip r:embed="rId19"/>
                <a:stretch>
                  <a:fillRect l="-406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BAEDBF-00E7-4D7D-A622-8D2C277ADD50}"/>
                  </a:ext>
                </a:extLst>
              </p:cNvPr>
              <p:cNvSpPr txBox="1"/>
              <p:nvPr/>
            </p:nvSpPr>
            <p:spPr>
              <a:xfrm>
                <a:off x="8542451" y="3636358"/>
                <a:ext cx="8170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BAEDBF-00E7-4D7D-A622-8D2C277AD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1" y="3636358"/>
                <a:ext cx="817019" cy="369332"/>
              </a:xfrm>
              <a:prstGeom prst="rect">
                <a:avLst/>
              </a:prstGeom>
              <a:blipFill>
                <a:blip r:embed="rId20"/>
                <a:stretch>
                  <a:fillRect l="-2985" r="-746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087F74B-18E4-4BF6-A464-0B4C67630D7F}"/>
                  </a:ext>
                </a:extLst>
              </p:cNvPr>
              <p:cNvSpPr txBox="1"/>
              <p:nvPr/>
            </p:nvSpPr>
            <p:spPr>
              <a:xfrm>
                <a:off x="1496440" y="5431671"/>
                <a:ext cx="21335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𝑠𝑒𝑙𝑓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𝑥𝑛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𝑑𝑜𝑢𝑡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087F74B-18E4-4BF6-A464-0B4C67630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440" y="5431671"/>
                <a:ext cx="2133533" cy="369332"/>
              </a:xfrm>
              <a:prstGeom prst="rect">
                <a:avLst/>
              </a:prstGeom>
              <a:blipFill>
                <a:blip r:embed="rId21"/>
                <a:stretch>
                  <a:fillRect l="-2286" r="-57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D253A02-6596-42FC-9EB7-0030652D56ED}"/>
                  </a:ext>
                </a:extLst>
              </p:cNvPr>
              <p:cNvSpPr txBox="1"/>
              <p:nvPr/>
            </p:nvSpPr>
            <p:spPr>
              <a:xfrm>
                <a:off x="6964769" y="3636418"/>
                <a:ext cx="12731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D253A02-6596-42FC-9EB7-0030652D5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769" y="3636418"/>
                <a:ext cx="1273105" cy="369332"/>
              </a:xfrm>
              <a:prstGeom prst="rect">
                <a:avLst/>
              </a:prstGeom>
              <a:blipFill>
                <a:blip r:embed="rId22"/>
                <a:stretch>
                  <a:fillRect l="-1442" r="-481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FA20E8C-F05F-47B9-B264-F8FA9D4EB814}"/>
                  </a:ext>
                </a:extLst>
              </p:cNvPr>
              <p:cNvSpPr txBox="1"/>
              <p:nvPr/>
            </p:nvSpPr>
            <p:spPr>
              <a:xfrm>
                <a:off x="577759" y="3675018"/>
                <a:ext cx="5206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FA20E8C-F05F-47B9-B264-F8FA9D4EB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59" y="3675018"/>
                <a:ext cx="520655" cy="369332"/>
              </a:xfrm>
              <a:prstGeom prst="rect">
                <a:avLst/>
              </a:prstGeom>
              <a:blipFill>
                <a:blip r:embed="rId23"/>
                <a:stretch>
                  <a:fillRect l="-4706" r="-352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4852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140" y="807181"/>
            <a:ext cx="6150707" cy="606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18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3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97EF041-F83B-4D9C-BB53-DFC20ECDC5B1}"/>
              </a:ext>
            </a:extLst>
          </p:cNvPr>
          <p:cNvSpPr txBox="1"/>
          <p:nvPr/>
        </p:nvSpPr>
        <p:spPr>
          <a:xfrm>
            <a:off x="-11204" y="2762874"/>
            <a:ext cx="10889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weight_decay += 0.5 * self.weight_decay_lambda * np.sum(W **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41A15-AB60-41CA-8E4D-EFC9EF39A8C1}"/>
                  </a:ext>
                </a:extLst>
              </p:cNvPr>
              <p:cNvSpPr txBox="1"/>
              <p:nvPr/>
            </p:nvSpPr>
            <p:spPr>
              <a:xfrm>
                <a:off x="3914229" y="1435607"/>
                <a:ext cx="263591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41A15-AB60-41CA-8E4D-EFC9EF39A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29" y="1435607"/>
                <a:ext cx="2635914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64FF558B-4951-4281-8441-E0B0FBC3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38" y="1644015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612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C32D318E-9CBA-4AA8-B5A2-939484DE79BF}"/>
              </a:ext>
            </a:extLst>
          </p:cNvPr>
          <p:cNvCxnSpPr/>
          <p:nvPr/>
        </p:nvCxnSpPr>
        <p:spPr>
          <a:xfrm flipH="1">
            <a:off x="7064139" y="2642949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08B102C5-6F16-46BB-B1D4-9802E010C01D}"/>
              </a:ext>
            </a:extLst>
          </p:cNvPr>
          <p:cNvCxnSpPr>
            <a:cxnSpLocks/>
          </p:cNvCxnSpPr>
          <p:nvPr/>
        </p:nvCxnSpPr>
        <p:spPr>
          <a:xfrm flipH="1" flipV="1">
            <a:off x="7064139" y="2642949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93271E92-3B6A-44A3-B3DE-D109F55E77FB}"/>
              </a:ext>
            </a:extLst>
          </p:cNvPr>
          <p:cNvCxnSpPr/>
          <p:nvPr/>
        </p:nvCxnSpPr>
        <p:spPr>
          <a:xfrm flipH="1">
            <a:off x="5107323" y="3295697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3AD5EC03-054B-4A8B-838A-3D9D1F478C28}"/>
              </a:ext>
            </a:extLst>
          </p:cNvPr>
          <p:cNvCxnSpPr>
            <a:cxnSpLocks/>
          </p:cNvCxnSpPr>
          <p:nvPr/>
        </p:nvCxnSpPr>
        <p:spPr>
          <a:xfrm flipH="1" flipV="1">
            <a:off x="5107323" y="3295697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86F9B696-8A39-42DA-9121-088F315AF61D}"/>
              </a:ext>
            </a:extLst>
          </p:cNvPr>
          <p:cNvCxnSpPr/>
          <p:nvPr/>
        </p:nvCxnSpPr>
        <p:spPr>
          <a:xfrm flipH="1">
            <a:off x="5761185" y="3960161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AA3D17B5-E1F4-4140-99B1-F9AE82887136}"/>
              </a:ext>
            </a:extLst>
          </p:cNvPr>
          <p:cNvCxnSpPr>
            <a:cxnSpLocks/>
          </p:cNvCxnSpPr>
          <p:nvPr/>
        </p:nvCxnSpPr>
        <p:spPr>
          <a:xfrm flipH="1" flipV="1">
            <a:off x="5761185" y="3960161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9A294B4-FAD3-430E-B0C7-BE6F4503311C}"/>
              </a:ext>
            </a:extLst>
          </p:cNvPr>
          <p:cNvCxnSpPr>
            <a:cxnSpLocks/>
            <a:stCxn id="112" idx="0"/>
            <a:endCxn id="110" idx="4"/>
          </p:cNvCxnSpPr>
          <p:nvPr/>
        </p:nvCxnSpPr>
        <p:spPr>
          <a:xfrm flipV="1">
            <a:off x="5878134" y="1937575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0FD4E743-C389-4416-85CE-DC1803B07EB1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H="1" flipV="1">
            <a:off x="6530406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2B97CF1-765D-4B60-B5A9-B39235C840E0}"/>
              </a:ext>
            </a:extLst>
          </p:cNvPr>
          <p:cNvCxnSpPr>
            <a:cxnSpLocks/>
            <a:stCxn id="118" idx="0"/>
            <a:endCxn id="112" idx="3"/>
          </p:cNvCxnSpPr>
          <p:nvPr/>
        </p:nvCxnSpPr>
        <p:spPr>
          <a:xfrm flipH="1" flipV="1">
            <a:off x="5759595" y="2876979"/>
            <a:ext cx="770811" cy="372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0845724-0CE6-42C8-A673-5F66D7229827}"/>
              </a:ext>
            </a:extLst>
          </p:cNvPr>
          <p:cNvCxnSpPr>
            <a:cxnSpLocks/>
            <a:stCxn id="123" idx="0"/>
            <a:endCxn id="118" idx="4"/>
          </p:cNvCxnSpPr>
          <p:nvPr/>
        </p:nvCxnSpPr>
        <p:spPr>
          <a:xfrm flipV="1">
            <a:off x="6530406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6A341EE-FAF4-4011-B45E-9D42681CFEA5}"/>
              </a:ext>
            </a:extLst>
          </p:cNvPr>
          <p:cNvCxnSpPr>
            <a:cxnSpLocks/>
            <a:endCxn id="119" idx="4"/>
          </p:cNvCxnSpPr>
          <p:nvPr/>
        </p:nvCxnSpPr>
        <p:spPr>
          <a:xfrm flipV="1">
            <a:off x="6530406" y="3584448"/>
            <a:ext cx="652272" cy="271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FF853-D3A6-4053-A101-433F7923E391}"/>
              </a:ext>
            </a:extLst>
          </p:cNvPr>
          <p:cNvSpPr txBox="1"/>
          <p:nvPr/>
        </p:nvSpPr>
        <p:spPr>
          <a:xfrm>
            <a:off x="-1872342" y="896983"/>
            <a:ext cx="7927170" cy="353943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FA1124-5FF5-4C89-900C-B0BCA5B5884D}"/>
              </a:ext>
            </a:extLst>
          </p:cNvPr>
          <p:cNvSpPr/>
          <p:nvPr/>
        </p:nvSpPr>
        <p:spPr>
          <a:xfrm>
            <a:off x="6478954" y="1184366"/>
            <a:ext cx="2029319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357451-43E9-4DB9-9052-1AD4839BAF80}"/>
              </a:ext>
            </a:extLst>
          </p:cNvPr>
          <p:cNvSpPr/>
          <p:nvPr/>
        </p:nvSpPr>
        <p:spPr>
          <a:xfrm>
            <a:off x="6478954" y="1586003"/>
            <a:ext cx="2029319" cy="401637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dropout_ratio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= 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ED0AFF-CD5C-402F-B06F-31796F5E0D8E}"/>
              </a:ext>
            </a:extLst>
          </p:cNvPr>
          <p:cNvSpPr/>
          <p:nvPr/>
        </p:nvSpPr>
        <p:spPr>
          <a:xfrm>
            <a:off x="6478954" y="1987640"/>
            <a:ext cx="2029319" cy="401637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863F5C-20CE-4776-9A6C-094CE6C3BF76}"/>
              </a:ext>
            </a:extLst>
          </p:cNvPr>
          <p:cNvSpPr/>
          <p:nvPr/>
        </p:nvSpPr>
        <p:spPr>
          <a:xfrm>
            <a:off x="1520199" y="480561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15B647-17CF-40D7-A92E-75410D6BC936}"/>
              </a:ext>
            </a:extLst>
          </p:cNvPr>
          <p:cNvSpPr/>
          <p:nvPr/>
        </p:nvSpPr>
        <p:spPr>
          <a:xfrm>
            <a:off x="1798874" y="480561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958B36-BB94-4FAE-93C1-258D4B03B07A}"/>
              </a:ext>
            </a:extLst>
          </p:cNvPr>
          <p:cNvSpPr/>
          <p:nvPr/>
        </p:nvSpPr>
        <p:spPr>
          <a:xfrm>
            <a:off x="2077549" y="480561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6322F0-57D8-4C25-A12D-770B7E1AFD05}"/>
              </a:ext>
            </a:extLst>
          </p:cNvPr>
          <p:cNvSpPr/>
          <p:nvPr/>
        </p:nvSpPr>
        <p:spPr>
          <a:xfrm>
            <a:off x="1520199" y="508428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EA17CD-DF88-4F88-A416-39194E61BF51}"/>
              </a:ext>
            </a:extLst>
          </p:cNvPr>
          <p:cNvSpPr/>
          <p:nvPr/>
        </p:nvSpPr>
        <p:spPr>
          <a:xfrm>
            <a:off x="1798874" y="5084287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20B5B9-360A-40FB-9A40-600E1E1FD9A0}"/>
              </a:ext>
            </a:extLst>
          </p:cNvPr>
          <p:cNvSpPr/>
          <p:nvPr/>
        </p:nvSpPr>
        <p:spPr>
          <a:xfrm>
            <a:off x="2077549" y="508428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D2DA03-3C9E-4B3A-A47A-A7041D5315B1}"/>
              </a:ext>
            </a:extLst>
          </p:cNvPr>
          <p:cNvSpPr/>
          <p:nvPr/>
        </p:nvSpPr>
        <p:spPr>
          <a:xfrm>
            <a:off x="1520199" y="536296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00FE22-AC6A-4F06-B635-AB385D279E3A}"/>
              </a:ext>
            </a:extLst>
          </p:cNvPr>
          <p:cNvSpPr/>
          <p:nvPr/>
        </p:nvSpPr>
        <p:spPr>
          <a:xfrm>
            <a:off x="1798874" y="536296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D621C1-12A9-4566-B2D0-7BF377485924}"/>
              </a:ext>
            </a:extLst>
          </p:cNvPr>
          <p:cNvSpPr/>
          <p:nvPr/>
        </p:nvSpPr>
        <p:spPr>
          <a:xfrm>
            <a:off x="2077549" y="536296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4E7C99-3FFC-4298-923F-A33FAC5CA89E}"/>
              </a:ext>
            </a:extLst>
          </p:cNvPr>
          <p:cNvSpPr/>
          <p:nvPr/>
        </p:nvSpPr>
        <p:spPr>
          <a:xfrm>
            <a:off x="1520199" y="564163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EB4292-64CC-4F74-B443-83B3D027A124}"/>
              </a:ext>
            </a:extLst>
          </p:cNvPr>
          <p:cNvSpPr/>
          <p:nvPr/>
        </p:nvSpPr>
        <p:spPr>
          <a:xfrm>
            <a:off x="1798874" y="564163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F454F8-C25F-4F07-B157-F5402A28DB04}"/>
              </a:ext>
            </a:extLst>
          </p:cNvPr>
          <p:cNvSpPr/>
          <p:nvPr/>
        </p:nvSpPr>
        <p:spPr>
          <a:xfrm>
            <a:off x="2077549" y="564163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A65C77F-C51A-47D7-A585-96E1358569CC}"/>
              </a:ext>
            </a:extLst>
          </p:cNvPr>
          <p:cNvSpPr/>
          <p:nvPr/>
        </p:nvSpPr>
        <p:spPr>
          <a:xfrm>
            <a:off x="1520199" y="592031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1CF1335-3972-42F9-AA0A-1886618E58DF}"/>
              </a:ext>
            </a:extLst>
          </p:cNvPr>
          <p:cNvSpPr/>
          <p:nvPr/>
        </p:nvSpPr>
        <p:spPr>
          <a:xfrm>
            <a:off x="1798874" y="592030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006B96-D5DD-49DF-AA4B-64D8CC22B9FE}"/>
              </a:ext>
            </a:extLst>
          </p:cNvPr>
          <p:cNvSpPr/>
          <p:nvPr/>
        </p:nvSpPr>
        <p:spPr>
          <a:xfrm>
            <a:off x="2077549" y="592030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D591982-A953-460C-9626-8742420B0EB6}"/>
              </a:ext>
            </a:extLst>
          </p:cNvPr>
          <p:cNvSpPr/>
          <p:nvPr/>
        </p:nvSpPr>
        <p:spPr>
          <a:xfrm>
            <a:off x="2933358" y="514089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F70E69-0DBE-476A-BA24-33611E11F791}"/>
              </a:ext>
            </a:extLst>
          </p:cNvPr>
          <p:cNvSpPr/>
          <p:nvPr/>
        </p:nvSpPr>
        <p:spPr>
          <a:xfrm>
            <a:off x="3212033" y="514089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966F50-A412-48F2-BD0A-7E6017BA27D9}"/>
              </a:ext>
            </a:extLst>
          </p:cNvPr>
          <p:cNvSpPr/>
          <p:nvPr/>
        </p:nvSpPr>
        <p:spPr>
          <a:xfrm>
            <a:off x="3490708" y="514089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9AA919-BBFA-40F0-8972-36336B46A203}"/>
              </a:ext>
            </a:extLst>
          </p:cNvPr>
          <p:cNvSpPr/>
          <p:nvPr/>
        </p:nvSpPr>
        <p:spPr>
          <a:xfrm>
            <a:off x="2933358" y="541956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484F1BC-6657-4300-8727-9AC0D2B7FED5}"/>
              </a:ext>
            </a:extLst>
          </p:cNvPr>
          <p:cNvSpPr/>
          <p:nvPr/>
        </p:nvSpPr>
        <p:spPr>
          <a:xfrm>
            <a:off x="3212033" y="541956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44797C-B562-400C-A321-262837AE89AE}"/>
              </a:ext>
            </a:extLst>
          </p:cNvPr>
          <p:cNvSpPr/>
          <p:nvPr/>
        </p:nvSpPr>
        <p:spPr>
          <a:xfrm>
            <a:off x="3490708" y="541956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4D8CD6F-0780-45F4-846D-330148790500}"/>
              </a:ext>
            </a:extLst>
          </p:cNvPr>
          <p:cNvSpPr/>
          <p:nvPr/>
        </p:nvSpPr>
        <p:spPr>
          <a:xfrm>
            <a:off x="2933358" y="569823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995B9CC-A096-491A-8750-CC61C703833D}"/>
              </a:ext>
            </a:extLst>
          </p:cNvPr>
          <p:cNvSpPr/>
          <p:nvPr/>
        </p:nvSpPr>
        <p:spPr>
          <a:xfrm>
            <a:off x="3212033" y="569823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C09A11-76F5-4CBB-B329-3034DDAA2344}"/>
              </a:ext>
            </a:extLst>
          </p:cNvPr>
          <p:cNvSpPr/>
          <p:nvPr/>
        </p:nvSpPr>
        <p:spPr>
          <a:xfrm>
            <a:off x="3490708" y="569823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F526103-984C-455E-B48F-528D70151000}"/>
              </a:ext>
            </a:extLst>
          </p:cNvPr>
          <p:cNvSpPr/>
          <p:nvPr/>
        </p:nvSpPr>
        <p:spPr>
          <a:xfrm>
            <a:off x="3769383" y="514089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B687E4-F424-40A9-830D-0830AE9D1130}"/>
              </a:ext>
            </a:extLst>
          </p:cNvPr>
          <p:cNvSpPr/>
          <p:nvPr/>
        </p:nvSpPr>
        <p:spPr>
          <a:xfrm>
            <a:off x="3769383" y="541956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0C21100-FFB6-4283-95D6-7EBCA35DC317}"/>
              </a:ext>
            </a:extLst>
          </p:cNvPr>
          <p:cNvSpPr/>
          <p:nvPr/>
        </p:nvSpPr>
        <p:spPr>
          <a:xfrm>
            <a:off x="3769383" y="569823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948D00C-5D11-4243-95C4-E39A4531A3FD}"/>
              </a:ext>
            </a:extLst>
          </p:cNvPr>
          <p:cNvSpPr/>
          <p:nvPr/>
        </p:nvSpPr>
        <p:spPr>
          <a:xfrm>
            <a:off x="4048058" y="514089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B8D2819-F9A8-4D1D-AB80-A5FA5E228E28}"/>
              </a:ext>
            </a:extLst>
          </p:cNvPr>
          <p:cNvSpPr/>
          <p:nvPr/>
        </p:nvSpPr>
        <p:spPr>
          <a:xfrm>
            <a:off x="4048058" y="541956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1B6A64-EE3A-4FD8-8CCD-F3F38A9B1875}"/>
              </a:ext>
            </a:extLst>
          </p:cNvPr>
          <p:cNvSpPr/>
          <p:nvPr/>
        </p:nvSpPr>
        <p:spPr>
          <a:xfrm>
            <a:off x="4048058" y="569823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A536A3-1410-455A-A315-A1BC9A81F3D2}"/>
              </a:ext>
            </a:extLst>
          </p:cNvPr>
          <p:cNvSpPr txBox="1"/>
          <p:nvPr/>
        </p:nvSpPr>
        <p:spPr>
          <a:xfrm>
            <a:off x="1536056" y="6312197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(5,3)(3,5)=&gt;(5,5)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CE40ECC-E3B2-4976-ADB7-A46D2BDCB917}"/>
              </a:ext>
            </a:extLst>
          </p:cNvPr>
          <p:cNvSpPr/>
          <p:nvPr/>
        </p:nvSpPr>
        <p:spPr>
          <a:xfrm>
            <a:off x="7672248" y="29636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A834C74-0659-43DD-94A7-B43C4EF894AF}"/>
              </a:ext>
            </a:extLst>
          </p:cNvPr>
          <p:cNvSpPr/>
          <p:nvPr/>
        </p:nvSpPr>
        <p:spPr>
          <a:xfrm>
            <a:off x="7950923" y="29636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55E8DC-F4F7-403F-AF65-191AB91F1727}"/>
              </a:ext>
            </a:extLst>
          </p:cNvPr>
          <p:cNvSpPr/>
          <p:nvPr/>
        </p:nvSpPr>
        <p:spPr>
          <a:xfrm>
            <a:off x="8229598" y="29636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2244C2-D7A3-4057-B2B6-C04946BC5564}"/>
              </a:ext>
            </a:extLst>
          </p:cNvPr>
          <p:cNvSpPr/>
          <p:nvPr/>
        </p:nvSpPr>
        <p:spPr>
          <a:xfrm>
            <a:off x="7672248" y="32422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568897C-C29A-4DDD-B301-7D4C5CB03EEF}"/>
              </a:ext>
            </a:extLst>
          </p:cNvPr>
          <p:cNvSpPr/>
          <p:nvPr/>
        </p:nvSpPr>
        <p:spPr>
          <a:xfrm>
            <a:off x="7950923" y="32422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DECFA20-11B3-4001-89F9-8BB6B7C26F2D}"/>
              </a:ext>
            </a:extLst>
          </p:cNvPr>
          <p:cNvSpPr/>
          <p:nvPr/>
        </p:nvSpPr>
        <p:spPr>
          <a:xfrm>
            <a:off x="8229598" y="32422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2B999B1-E719-4F75-8689-879B06BC6B9D}"/>
              </a:ext>
            </a:extLst>
          </p:cNvPr>
          <p:cNvSpPr/>
          <p:nvPr/>
        </p:nvSpPr>
        <p:spPr>
          <a:xfrm>
            <a:off x="7672248" y="352095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856934D-24AF-4DEF-B629-BFF1D230665D}"/>
              </a:ext>
            </a:extLst>
          </p:cNvPr>
          <p:cNvSpPr/>
          <p:nvPr/>
        </p:nvSpPr>
        <p:spPr>
          <a:xfrm>
            <a:off x="7950923" y="352095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4E781E6-7FD4-4AC4-847F-0EE8527E0E82}"/>
              </a:ext>
            </a:extLst>
          </p:cNvPr>
          <p:cNvSpPr/>
          <p:nvPr/>
        </p:nvSpPr>
        <p:spPr>
          <a:xfrm>
            <a:off x="8229598" y="352095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B403ECC-1E7D-4CA9-BECF-A5DE39D3B052}"/>
              </a:ext>
            </a:extLst>
          </p:cNvPr>
          <p:cNvSpPr/>
          <p:nvPr/>
        </p:nvSpPr>
        <p:spPr>
          <a:xfrm>
            <a:off x="8508273" y="29636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48F451-7E00-487D-9AA2-FCADE641FF03}"/>
              </a:ext>
            </a:extLst>
          </p:cNvPr>
          <p:cNvSpPr/>
          <p:nvPr/>
        </p:nvSpPr>
        <p:spPr>
          <a:xfrm>
            <a:off x="8508273" y="32422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1ACD1D5-0A3F-456C-8F29-67F70808B6BA}"/>
              </a:ext>
            </a:extLst>
          </p:cNvPr>
          <p:cNvSpPr/>
          <p:nvPr/>
        </p:nvSpPr>
        <p:spPr>
          <a:xfrm>
            <a:off x="8508273" y="352095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449F388-A1BB-4DDB-A077-4130BCD3DBB0}"/>
              </a:ext>
            </a:extLst>
          </p:cNvPr>
          <p:cNvSpPr/>
          <p:nvPr/>
        </p:nvSpPr>
        <p:spPr>
          <a:xfrm>
            <a:off x="8786948" y="29636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5055D8-56CF-4221-9186-F1E0774B541D}"/>
              </a:ext>
            </a:extLst>
          </p:cNvPr>
          <p:cNvSpPr/>
          <p:nvPr/>
        </p:nvSpPr>
        <p:spPr>
          <a:xfrm>
            <a:off x="8786948" y="32422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339B278-12EA-418B-A588-D09A3FD8FBC0}"/>
              </a:ext>
            </a:extLst>
          </p:cNvPr>
          <p:cNvSpPr/>
          <p:nvPr/>
        </p:nvSpPr>
        <p:spPr>
          <a:xfrm>
            <a:off x="8786948" y="352095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F28DEDA-ABF7-4BD5-A67E-DF9BFC6377FC}"/>
              </a:ext>
            </a:extLst>
          </p:cNvPr>
          <p:cNvSpPr/>
          <p:nvPr/>
        </p:nvSpPr>
        <p:spPr>
          <a:xfrm>
            <a:off x="7672248" y="379752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9D87B07-B95D-40AF-89DA-3290A8799325}"/>
              </a:ext>
            </a:extLst>
          </p:cNvPr>
          <p:cNvSpPr/>
          <p:nvPr/>
        </p:nvSpPr>
        <p:spPr>
          <a:xfrm>
            <a:off x="7950923" y="379752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FBE461-4020-4AEF-9009-9BAA8D390D21}"/>
              </a:ext>
            </a:extLst>
          </p:cNvPr>
          <p:cNvSpPr/>
          <p:nvPr/>
        </p:nvSpPr>
        <p:spPr>
          <a:xfrm>
            <a:off x="8229598" y="379752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48AC46E-AB5E-4824-AA87-C98A8ADCDACD}"/>
              </a:ext>
            </a:extLst>
          </p:cNvPr>
          <p:cNvSpPr/>
          <p:nvPr/>
        </p:nvSpPr>
        <p:spPr>
          <a:xfrm>
            <a:off x="7672248" y="408089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80F638F-D94D-4A7A-ABCF-974A9E5DFFB6}"/>
              </a:ext>
            </a:extLst>
          </p:cNvPr>
          <p:cNvSpPr/>
          <p:nvPr/>
        </p:nvSpPr>
        <p:spPr>
          <a:xfrm>
            <a:off x="7950923" y="408089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91B1E31-2D52-4B23-BB4A-1A113F9B1AE0}"/>
              </a:ext>
            </a:extLst>
          </p:cNvPr>
          <p:cNvSpPr/>
          <p:nvPr/>
        </p:nvSpPr>
        <p:spPr>
          <a:xfrm>
            <a:off x="8229598" y="408089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4D0A752-5065-4F06-A74B-C165412B9BF4}"/>
              </a:ext>
            </a:extLst>
          </p:cNvPr>
          <p:cNvSpPr/>
          <p:nvPr/>
        </p:nvSpPr>
        <p:spPr>
          <a:xfrm>
            <a:off x="8508273" y="379752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E6487D-8380-49BA-A1D2-C5ACA75BB046}"/>
              </a:ext>
            </a:extLst>
          </p:cNvPr>
          <p:cNvSpPr/>
          <p:nvPr/>
        </p:nvSpPr>
        <p:spPr>
          <a:xfrm>
            <a:off x="8508273" y="408089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B67A71F-3FA0-455E-A96A-8B20BEB72171}"/>
              </a:ext>
            </a:extLst>
          </p:cNvPr>
          <p:cNvSpPr/>
          <p:nvPr/>
        </p:nvSpPr>
        <p:spPr>
          <a:xfrm>
            <a:off x="8786948" y="379752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430ED3E-4D73-433D-A862-25ECD2DC35EF}"/>
              </a:ext>
            </a:extLst>
          </p:cNvPr>
          <p:cNvSpPr/>
          <p:nvPr/>
        </p:nvSpPr>
        <p:spPr>
          <a:xfrm>
            <a:off x="8786948" y="408089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507D7-F48D-4F83-BB5E-B226D8404E3E}"/>
              </a:ext>
            </a:extLst>
          </p:cNvPr>
          <p:cNvSpPr txBox="1"/>
          <p:nvPr/>
        </p:nvSpPr>
        <p:spPr>
          <a:xfrm>
            <a:off x="7064279" y="4372086"/>
            <a:ext cx="3073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* self.mask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18D788-FAE4-4EB2-B2F6-A2D243655BF1}"/>
              </a:ext>
            </a:extLst>
          </p:cNvPr>
          <p:cNvSpPr txBox="1"/>
          <p:nvPr/>
        </p:nvSpPr>
        <p:spPr>
          <a:xfrm>
            <a:off x="7572099" y="4805710"/>
            <a:ext cx="1737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rand(5,5)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68" name="직선 화살표 연결선 7167">
            <a:extLst>
              <a:ext uri="{FF2B5EF4-FFF2-40B4-BE49-F238E27FC236}">
                <a16:creationId xmlns:a16="http://schemas.microsoft.com/office/drawing/2014/main" id="{55CE8FDB-293C-4620-978E-59B8002F171C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8508273" y="2188459"/>
            <a:ext cx="1244673" cy="803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133630BA-33AD-41DC-8B12-F71F4E29A411}"/>
              </a:ext>
            </a:extLst>
          </p:cNvPr>
          <p:cNvSpPr txBox="1"/>
          <p:nvPr/>
        </p:nvSpPr>
        <p:spPr>
          <a:xfrm>
            <a:off x="7672248" y="2513981"/>
            <a:ext cx="411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645D2A2-0622-48A2-A373-58344D119E98}"/>
              </a:ext>
            </a:extLst>
          </p:cNvPr>
          <p:cNvSpPr/>
          <p:nvPr/>
        </p:nvSpPr>
        <p:spPr>
          <a:xfrm>
            <a:off x="9422892" y="297564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D1B5C36-635B-46D2-A6AD-3D38A3BD7003}"/>
              </a:ext>
            </a:extLst>
          </p:cNvPr>
          <p:cNvSpPr/>
          <p:nvPr/>
        </p:nvSpPr>
        <p:spPr>
          <a:xfrm>
            <a:off x="9701567" y="297564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C3D0A79-B3FB-4501-AC5F-8E90E2E25E6B}"/>
              </a:ext>
            </a:extLst>
          </p:cNvPr>
          <p:cNvSpPr/>
          <p:nvPr/>
        </p:nvSpPr>
        <p:spPr>
          <a:xfrm>
            <a:off x="9980242" y="297564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1DE320B-A1F4-426A-87F4-26A1008CC642}"/>
              </a:ext>
            </a:extLst>
          </p:cNvPr>
          <p:cNvSpPr/>
          <p:nvPr/>
        </p:nvSpPr>
        <p:spPr>
          <a:xfrm>
            <a:off x="9422892" y="325432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A44F490-2671-4FC2-B54B-E01C9B1C2B85}"/>
              </a:ext>
            </a:extLst>
          </p:cNvPr>
          <p:cNvSpPr/>
          <p:nvPr/>
        </p:nvSpPr>
        <p:spPr>
          <a:xfrm>
            <a:off x="9701567" y="325432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2DDFDA1-EE6A-4E21-905E-49CFB74EC72E}"/>
              </a:ext>
            </a:extLst>
          </p:cNvPr>
          <p:cNvSpPr/>
          <p:nvPr/>
        </p:nvSpPr>
        <p:spPr>
          <a:xfrm>
            <a:off x="9980242" y="325432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1961B1C-2C9A-4C39-8F37-F56801CD1E54}"/>
              </a:ext>
            </a:extLst>
          </p:cNvPr>
          <p:cNvSpPr/>
          <p:nvPr/>
        </p:nvSpPr>
        <p:spPr>
          <a:xfrm>
            <a:off x="9422892" y="353299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42C4E7-307F-479A-B647-F10F99AEDBA4}"/>
              </a:ext>
            </a:extLst>
          </p:cNvPr>
          <p:cNvSpPr/>
          <p:nvPr/>
        </p:nvSpPr>
        <p:spPr>
          <a:xfrm>
            <a:off x="9701567" y="353299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AF0FA6A-C168-4DC7-BF13-6DDCA4D494C5}"/>
              </a:ext>
            </a:extLst>
          </p:cNvPr>
          <p:cNvSpPr/>
          <p:nvPr/>
        </p:nvSpPr>
        <p:spPr>
          <a:xfrm>
            <a:off x="9980242" y="353299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5458700-9DD7-41FF-B56E-1FF433A190E6}"/>
              </a:ext>
            </a:extLst>
          </p:cNvPr>
          <p:cNvSpPr/>
          <p:nvPr/>
        </p:nvSpPr>
        <p:spPr>
          <a:xfrm>
            <a:off x="10258917" y="297564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89BD8F3-00C1-4871-8CB2-4A7AC167B036}"/>
              </a:ext>
            </a:extLst>
          </p:cNvPr>
          <p:cNvSpPr/>
          <p:nvPr/>
        </p:nvSpPr>
        <p:spPr>
          <a:xfrm>
            <a:off x="10258917" y="325432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D8FFF5D-BFA7-4B6B-8127-11D8966F80EA}"/>
              </a:ext>
            </a:extLst>
          </p:cNvPr>
          <p:cNvSpPr/>
          <p:nvPr/>
        </p:nvSpPr>
        <p:spPr>
          <a:xfrm>
            <a:off x="10258917" y="353299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AC9B234-517B-4D5D-B37C-63422F48B5DE}"/>
              </a:ext>
            </a:extLst>
          </p:cNvPr>
          <p:cNvSpPr/>
          <p:nvPr/>
        </p:nvSpPr>
        <p:spPr>
          <a:xfrm>
            <a:off x="10537592" y="297564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992D83B-5749-49C9-BB40-F79A2D332842}"/>
              </a:ext>
            </a:extLst>
          </p:cNvPr>
          <p:cNvSpPr/>
          <p:nvPr/>
        </p:nvSpPr>
        <p:spPr>
          <a:xfrm>
            <a:off x="10537592" y="325432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C4C7FFD-F0D6-4B32-9E75-2ECC86A48575}"/>
              </a:ext>
            </a:extLst>
          </p:cNvPr>
          <p:cNvSpPr/>
          <p:nvPr/>
        </p:nvSpPr>
        <p:spPr>
          <a:xfrm>
            <a:off x="10537592" y="353299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C51956B-7DCF-4EA4-99FE-8E370C20145F}"/>
              </a:ext>
            </a:extLst>
          </p:cNvPr>
          <p:cNvSpPr/>
          <p:nvPr/>
        </p:nvSpPr>
        <p:spPr>
          <a:xfrm>
            <a:off x="9422892" y="380957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D590203-0197-40DC-8C7C-ECE0650C3EB3}"/>
              </a:ext>
            </a:extLst>
          </p:cNvPr>
          <p:cNvSpPr/>
          <p:nvPr/>
        </p:nvSpPr>
        <p:spPr>
          <a:xfrm>
            <a:off x="9701567" y="380957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5AB0D-7BFF-40A6-89BD-6BA602126B5C}"/>
              </a:ext>
            </a:extLst>
          </p:cNvPr>
          <p:cNvSpPr/>
          <p:nvPr/>
        </p:nvSpPr>
        <p:spPr>
          <a:xfrm>
            <a:off x="9980242" y="380957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61308C5-2760-4A66-8D90-E14A883C1A95}"/>
              </a:ext>
            </a:extLst>
          </p:cNvPr>
          <p:cNvSpPr/>
          <p:nvPr/>
        </p:nvSpPr>
        <p:spPr>
          <a:xfrm>
            <a:off x="9422892" y="409293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B2FDFF7-F377-4FDB-B379-ACC4FDFC2E77}"/>
              </a:ext>
            </a:extLst>
          </p:cNvPr>
          <p:cNvSpPr/>
          <p:nvPr/>
        </p:nvSpPr>
        <p:spPr>
          <a:xfrm>
            <a:off x="9701567" y="409293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44CF6FA-03E4-4525-9884-00E886D0201A}"/>
              </a:ext>
            </a:extLst>
          </p:cNvPr>
          <p:cNvSpPr/>
          <p:nvPr/>
        </p:nvSpPr>
        <p:spPr>
          <a:xfrm>
            <a:off x="9980242" y="409293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80672AD8-504D-4774-B793-D7CC9ED5FDC9}"/>
              </a:ext>
            </a:extLst>
          </p:cNvPr>
          <p:cNvSpPr/>
          <p:nvPr/>
        </p:nvSpPr>
        <p:spPr>
          <a:xfrm>
            <a:off x="10258917" y="380957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7800291-73D3-43E3-A99C-145BF5BCBDEB}"/>
              </a:ext>
            </a:extLst>
          </p:cNvPr>
          <p:cNvSpPr/>
          <p:nvPr/>
        </p:nvSpPr>
        <p:spPr>
          <a:xfrm>
            <a:off x="10258917" y="409293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23065FA-577F-4CF2-B799-0389C614E552}"/>
              </a:ext>
            </a:extLst>
          </p:cNvPr>
          <p:cNvSpPr/>
          <p:nvPr/>
        </p:nvSpPr>
        <p:spPr>
          <a:xfrm>
            <a:off x="10537592" y="380957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9693B5A-5992-4046-B36B-CEF76E6EAED9}"/>
              </a:ext>
            </a:extLst>
          </p:cNvPr>
          <p:cNvSpPr/>
          <p:nvPr/>
        </p:nvSpPr>
        <p:spPr>
          <a:xfrm>
            <a:off x="10537592" y="409293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479D857-0472-46C6-96CC-42846C643EC2}"/>
              </a:ext>
            </a:extLst>
          </p:cNvPr>
          <p:cNvSpPr txBox="1"/>
          <p:nvPr/>
        </p:nvSpPr>
        <p:spPr>
          <a:xfrm>
            <a:off x="10331642" y="2461448"/>
            <a:ext cx="109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4737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6093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2041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61906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20340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448961" y="13851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2041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61906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20340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448961" y="18197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2041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61906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20340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447449" y="22543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2041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6190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20340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4489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4001297" y="165221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416247" y="165221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931D48-81E5-4278-9B6E-69E6C2980E06}"/>
              </a:ext>
            </a:extLst>
          </p:cNvPr>
          <p:cNvSpPr/>
          <p:nvPr/>
        </p:nvSpPr>
        <p:spPr>
          <a:xfrm>
            <a:off x="4831197" y="165221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4001297" y="208677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416247" y="208677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E00213-79F9-4AD3-A766-1894ED358BC1}"/>
              </a:ext>
            </a:extLst>
          </p:cNvPr>
          <p:cNvSpPr/>
          <p:nvPr/>
        </p:nvSpPr>
        <p:spPr>
          <a:xfrm>
            <a:off x="4831197" y="208677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35EA89-FE7C-4D6F-B39C-8E11E256A46B}"/>
              </a:ext>
            </a:extLst>
          </p:cNvPr>
          <p:cNvSpPr/>
          <p:nvPr/>
        </p:nvSpPr>
        <p:spPr>
          <a:xfrm>
            <a:off x="4001297" y="252134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F42D6-AAE7-4AEB-A865-02E721172D5A}"/>
              </a:ext>
            </a:extLst>
          </p:cNvPr>
          <p:cNvSpPr/>
          <p:nvPr/>
        </p:nvSpPr>
        <p:spPr>
          <a:xfrm>
            <a:off x="4416247" y="252134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34076B-7E76-48C8-88DF-B20313BD97ED}"/>
              </a:ext>
            </a:extLst>
          </p:cNvPr>
          <p:cNvSpPr/>
          <p:nvPr/>
        </p:nvSpPr>
        <p:spPr>
          <a:xfrm>
            <a:off x="4831197" y="252134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06893" y="3327177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239303" y="334072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/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930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2041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61906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20340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448961" y="13851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2041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61906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20340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448961" y="18197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2041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61906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20340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447449" y="22543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2041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6190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20340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4489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39560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37097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931D48-81E5-4278-9B6E-69E6C2980E06}"/>
              </a:ext>
            </a:extLst>
          </p:cNvPr>
          <p:cNvSpPr/>
          <p:nvPr/>
        </p:nvSpPr>
        <p:spPr>
          <a:xfrm>
            <a:off x="47859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39560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37097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E00213-79F9-4AD3-A766-1894ED358BC1}"/>
              </a:ext>
            </a:extLst>
          </p:cNvPr>
          <p:cNvSpPr/>
          <p:nvPr/>
        </p:nvSpPr>
        <p:spPr>
          <a:xfrm>
            <a:off x="47859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35EA89-FE7C-4D6F-B39C-8E11E256A46B}"/>
              </a:ext>
            </a:extLst>
          </p:cNvPr>
          <p:cNvSpPr/>
          <p:nvPr/>
        </p:nvSpPr>
        <p:spPr>
          <a:xfrm>
            <a:off x="395602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F42D6-AAE7-4AEB-A865-02E721172D5A}"/>
              </a:ext>
            </a:extLst>
          </p:cNvPr>
          <p:cNvSpPr/>
          <p:nvPr/>
        </p:nvSpPr>
        <p:spPr>
          <a:xfrm>
            <a:off x="437097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34076B-7E76-48C8-88DF-B20313BD97ED}"/>
              </a:ext>
            </a:extLst>
          </p:cNvPr>
          <p:cNvSpPr/>
          <p:nvPr/>
        </p:nvSpPr>
        <p:spPr>
          <a:xfrm>
            <a:off x="478592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06893" y="3327177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239303" y="334072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/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FF6D838C-7376-4FA4-9DE4-645AA64E6F0E}"/>
              </a:ext>
            </a:extLst>
          </p:cNvPr>
          <p:cNvSpPr/>
          <p:nvPr/>
        </p:nvSpPr>
        <p:spPr>
          <a:xfrm>
            <a:off x="8448210" y="20697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62B26-82E9-4FDF-8F11-47CE06A6BB5D}"/>
              </a:ext>
            </a:extLst>
          </p:cNvPr>
          <p:cNvSpPr txBox="1"/>
          <p:nvPr/>
        </p:nvSpPr>
        <p:spPr>
          <a:xfrm>
            <a:off x="8013700" y="2037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4D1B3AA-5110-4C85-84D1-15A7A56D48DF}"/>
              </a:ext>
            </a:extLst>
          </p:cNvPr>
          <p:cNvSpPr/>
          <p:nvPr/>
        </p:nvSpPr>
        <p:spPr>
          <a:xfrm>
            <a:off x="9591135" y="182150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D65452F-3020-4965-8458-BD674DD184C3}"/>
              </a:ext>
            </a:extLst>
          </p:cNvPr>
          <p:cNvSpPr/>
          <p:nvPr/>
        </p:nvSpPr>
        <p:spPr>
          <a:xfrm>
            <a:off x="10006085" y="182150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CF675D-6AB8-4035-9AC8-DC251655E148}"/>
              </a:ext>
            </a:extLst>
          </p:cNvPr>
          <p:cNvSpPr/>
          <p:nvPr/>
        </p:nvSpPr>
        <p:spPr>
          <a:xfrm>
            <a:off x="9591135" y="225606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CA758D-1F33-4EAB-8A9A-4990F6D2EB38}"/>
              </a:ext>
            </a:extLst>
          </p:cNvPr>
          <p:cNvSpPr/>
          <p:nvPr/>
        </p:nvSpPr>
        <p:spPr>
          <a:xfrm>
            <a:off x="10006085" y="225606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831076AE-D5E3-4C72-B423-A7D10453C4A6}"/>
              </a:ext>
            </a:extLst>
          </p:cNvPr>
          <p:cNvSpPr/>
          <p:nvPr/>
        </p:nvSpPr>
        <p:spPr>
          <a:xfrm>
            <a:off x="8996146" y="2053493"/>
            <a:ext cx="43456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16067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패딩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0667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4817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18966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3116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0667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4817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18966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3116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0667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48174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18966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310137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0667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4817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18966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3116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12058" y="4945715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154958" y="416459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376940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E50C6-F83F-4097-9D8A-1AF6AF2AC5CE}"/>
              </a:ext>
            </a:extLst>
          </p:cNvPr>
          <p:cNvSpPr txBox="1"/>
          <p:nvPr/>
        </p:nvSpPr>
        <p:spPr>
          <a:xfrm>
            <a:off x="3467477" y="86913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padding=same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BA9598-960D-40C7-AEA6-C11C640164D1}"/>
              </a:ext>
            </a:extLst>
          </p:cNvPr>
          <p:cNvSpPr/>
          <p:nvPr/>
        </p:nvSpPr>
        <p:spPr>
          <a:xfrm>
            <a:off x="106679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65A1793-17CF-4EE8-BAC4-DB4676073714}"/>
              </a:ext>
            </a:extLst>
          </p:cNvPr>
          <p:cNvSpPr/>
          <p:nvPr/>
        </p:nvSpPr>
        <p:spPr>
          <a:xfrm>
            <a:off x="148174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1CE8EB-66CB-4E1A-AE87-D493A68F77C0}"/>
              </a:ext>
            </a:extLst>
          </p:cNvPr>
          <p:cNvSpPr/>
          <p:nvPr/>
        </p:nvSpPr>
        <p:spPr>
          <a:xfrm>
            <a:off x="189669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0236A5-FBB4-4D8C-9155-B76A5ECD481F}"/>
              </a:ext>
            </a:extLst>
          </p:cNvPr>
          <p:cNvSpPr/>
          <p:nvPr/>
        </p:nvSpPr>
        <p:spPr>
          <a:xfrm>
            <a:off x="231164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269A7A-526E-47A6-BB66-B00B39B24E1A}"/>
              </a:ext>
            </a:extLst>
          </p:cNvPr>
          <p:cNvSpPr/>
          <p:nvPr/>
        </p:nvSpPr>
        <p:spPr>
          <a:xfrm>
            <a:off x="2739840" y="1693416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CB27A32-EE07-4CF5-8D1D-D1DA9DBC659C}"/>
              </a:ext>
            </a:extLst>
          </p:cNvPr>
          <p:cNvSpPr/>
          <p:nvPr/>
        </p:nvSpPr>
        <p:spPr>
          <a:xfrm>
            <a:off x="2739840" y="2127982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2C055E-B4AB-460D-83B9-294D6F4AD0DE}"/>
              </a:ext>
            </a:extLst>
          </p:cNvPr>
          <p:cNvSpPr/>
          <p:nvPr/>
        </p:nvSpPr>
        <p:spPr>
          <a:xfrm>
            <a:off x="2738328" y="2562548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932A8F0-8E6F-4162-ABDC-2C8867789418}"/>
              </a:ext>
            </a:extLst>
          </p:cNvPr>
          <p:cNvSpPr/>
          <p:nvPr/>
        </p:nvSpPr>
        <p:spPr>
          <a:xfrm>
            <a:off x="2739840" y="2997114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DE4D5F-E7D3-4C38-A9B5-40B158F938F1}"/>
              </a:ext>
            </a:extLst>
          </p:cNvPr>
          <p:cNvSpPr/>
          <p:nvPr/>
        </p:nvSpPr>
        <p:spPr>
          <a:xfrm>
            <a:off x="2739840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4261F4-8CCD-46DF-8B09-9FBC38D50453}"/>
              </a:ext>
            </a:extLst>
          </p:cNvPr>
          <p:cNvSpPr/>
          <p:nvPr/>
        </p:nvSpPr>
        <p:spPr>
          <a:xfrm>
            <a:off x="630721" y="1691765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50FE1AF-A539-4C80-A944-59CADB1D5712}"/>
              </a:ext>
            </a:extLst>
          </p:cNvPr>
          <p:cNvSpPr/>
          <p:nvPr/>
        </p:nvSpPr>
        <p:spPr>
          <a:xfrm>
            <a:off x="630721" y="2126331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71B393B-71AE-4766-A79E-AE1443C15520}"/>
              </a:ext>
            </a:extLst>
          </p:cNvPr>
          <p:cNvSpPr/>
          <p:nvPr/>
        </p:nvSpPr>
        <p:spPr>
          <a:xfrm>
            <a:off x="630721" y="2560897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5A363E-D744-42E9-90F9-5F1C4BC15BAA}"/>
              </a:ext>
            </a:extLst>
          </p:cNvPr>
          <p:cNvSpPr/>
          <p:nvPr/>
        </p:nvSpPr>
        <p:spPr>
          <a:xfrm>
            <a:off x="630721" y="299546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2D09A73-63C7-4F4C-9A78-3E83F5AFA63C}"/>
              </a:ext>
            </a:extLst>
          </p:cNvPr>
          <p:cNvSpPr/>
          <p:nvPr/>
        </p:nvSpPr>
        <p:spPr>
          <a:xfrm>
            <a:off x="630721" y="1255548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1FE083-3EBF-4326-9D50-0705BEB0126D}"/>
              </a:ext>
            </a:extLst>
          </p:cNvPr>
          <p:cNvSpPr/>
          <p:nvPr/>
        </p:nvSpPr>
        <p:spPr>
          <a:xfrm>
            <a:off x="106679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F08EAE-F762-480F-AA51-DB43F503A44C}"/>
              </a:ext>
            </a:extLst>
          </p:cNvPr>
          <p:cNvSpPr/>
          <p:nvPr/>
        </p:nvSpPr>
        <p:spPr>
          <a:xfrm>
            <a:off x="148174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55C9967-F24E-44E4-B124-88F08EA696CB}"/>
              </a:ext>
            </a:extLst>
          </p:cNvPr>
          <p:cNvSpPr/>
          <p:nvPr/>
        </p:nvSpPr>
        <p:spPr>
          <a:xfrm>
            <a:off x="189669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FD3C71F-4AEF-4F4A-A61E-F7E06B597122}"/>
              </a:ext>
            </a:extLst>
          </p:cNvPr>
          <p:cNvSpPr/>
          <p:nvPr/>
        </p:nvSpPr>
        <p:spPr>
          <a:xfrm>
            <a:off x="231164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A2CAB7-7F09-4D89-B603-1A92DC7CE308}"/>
              </a:ext>
            </a:extLst>
          </p:cNvPr>
          <p:cNvSpPr/>
          <p:nvPr/>
        </p:nvSpPr>
        <p:spPr>
          <a:xfrm>
            <a:off x="2739840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19FE509-52B2-42A6-87DD-13FE3BADAD61}"/>
              </a:ext>
            </a:extLst>
          </p:cNvPr>
          <p:cNvSpPr/>
          <p:nvPr/>
        </p:nvSpPr>
        <p:spPr>
          <a:xfrm>
            <a:off x="630721" y="3434982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2C301F8-0E9C-43C0-B877-A448A7FB2CF6}"/>
              </a:ext>
            </a:extLst>
          </p:cNvPr>
          <p:cNvSpPr/>
          <p:nvPr/>
        </p:nvSpPr>
        <p:spPr>
          <a:xfrm>
            <a:off x="757171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246D186-3B8C-4D0D-A15F-CD71E5E6E1DE}"/>
              </a:ext>
            </a:extLst>
          </p:cNvPr>
          <p:cNvSpPr/>
          <p:nvPr/>
        </p:nvSpPr>
        <p:spPr>
          <a:xfrm>
            <a:off x="798666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673081B-92BC-4CAA-89CD-8D4482DAE780}"/>
              </a:ext>
            </a:extLst>
          </p:cNvPr>
          <p:cNvSpPr/>
          <p:nvPr/>
        </p:nvSpPr>
        <p:spPr>
          <a:xfrm>
            <a:off x="840161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57A6084-5779-4BE1-B805-79E7F3F6A498}"/>
              </a:ext>
            </a:extLst>
          </p:cNvPr>
          <p:cNvSpPr/>
          <p:nvPr/>
        </p:nvSpPr>
        <p:spPr>
          <a:xfrm>
            <a:off x="757171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48D16E-E8D0-4C4C-A005-59682175481A}"/>
              </a:ext>
            </a:extLst>
          </p:cNvPr>
          <p:cNvSpPr/>
          <p:nvPr/>
        </p:nvSpPr>
        <p:spPr>
          <a:xfrm>
            <a:off x="798666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FA41E6B-AB9A-49CF-B3AF-8924C2A35E31}"/>
              </a:ext>
            </a:extLst>
          </p:cNvPr>
          <p:cNvSpPr/>
          <p:nvPr/>
        </p:nvSpPr>
        <p:spPr>
          <a:xfrm>
            <a:off x="840161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421F68-1420-48B0-A5F3-AD3E6D6298A7}"/>
              </a:ext>
            </a:extLst>
          </p:cNvPr>
          <p:cNvSpPr/>
          <p:nvPr/>
        </p:nvSpPr>
        <p:spPr>
          <a:xfrm>
            <a:off x="757171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FF493B-C143-481F-A606-06537C230FA9}"/>
              </a:ext>
            </a:extLst>
          </p:cNvPr>
          <p:cNvSpPr/>
          <p:nvPr/>
        </p:nvSpPr>
        <p:spPr>
          <a:xfrm>
            <a:off x="798666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1C3A887-2C00-46D0-9DA9-C378485E0FF8}"/>
              </a:ext>
            </a:extLst>
          </p:cNvPr>
          <p:cNvSpPr/>
          <p:nvPr/>
        </p:nvSpPr>
        <p:spPr>
          <a:xfrm>
            <a:off x="840161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5181823-E047-4268-A39F-6547E4A5411A}"/>
              </a:ext>
            </a:extLst>
          </p:cNvPr>
          <p:cNvSpPr/>
          <p:nvPr/>
        </p:nvSpPr>
        <p:spPr>
          <a:xfrm>
            <a:off x="757171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52826B9-4598-4ACD-9225-B07665CC21BE}"/>
              </a:ext>
            </a:extLst>
          </p:cNvPr>
          <p:cNvSpPr/>
          <p:nvPr/>
        </p:nvSpPr>
        <p:spPr>
          <a:xfrm>
            <a:off x="798666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D4DF7FA-84F3-44A5-8047-5162F132CAE2}"/>
              </a:ext>
            </a:extLst>
          </p:cNvPr>
          <p:cNvSpPr/>
          <p:nvPr/>
        </p:nvSpPr>
        <p:spPr>
          <a:xfrm>
            <a:off x="840161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6784E50-8FD9-4AE8-8EA0-A5216D4F19E3}"/>
              </a:ext>
            </a:extLst>
          </p:cNvPr>
          <p:cNvSpPr/>
          <p:nvPr/>
        </p:nvSpPr>
        <p:spPr>
          <a:xfrm>
            <a:off x="7135632" y="1907397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24E2BEC-6AAA-4CD5-84F6-6517265F702C}"/>
              </a:ext>
            </a:extLst>
          </p:cNvPr>
          <p:cNvSpPr/>
          <p:nvPr/>
        </p:nvSpPr>
        <p:spPr>
          <a:xfrm>
            <a:off x="7135632" y="234196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FB91D9D-4FF7-437D-A1B1-900EF7D02077}"/>
              </a:ext>
            </a:extLst>
          </p:cNvPr>
          <p:cNvSpPr/>
          <p:nvPr/>
        </p:nvSpPr>
        <p:spPr>
          <a:xfrm>
            <a:off x="7135632" y="277652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B349F0-B88A-4D5A-90E1-0E73848DEB1C}"/>
              </a:ext>
            </a:extLst>
          </p:cNvPr>
          <p:cNvSpPr/>
          <p:nvPr/>
        </p:nvSpPr>
        <p:spPr>
          <a:xfrm>
            <a:off x="7135632" y="1471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23AEB2-3F77-4A75-BAC4-44D69528C7A9}"/>
              </a:ext>
            </a:extLst>
          </p:cNvPr>
          <p:cNvSpPr txBox="1"/>
          <p:nvPr/>
        </p:nvSpPr>
        <p:spPr>
          <a:xfrm>
            <a:off x="1116582" y="4235552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257A2E-2B1D-4CC9-8D0C-8FF75BF080F1}"/>
              </a:ext>
            </a:extLst>
          </p:cNvPr>
          <p:cNvSpPr txBox="1"/>
          <p:nvPr/>
        </p:nvSpPr>
        <p:spPr>
          <a:xfrm>
            <a:off x="4068395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(3, 3)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31F9FC9-1DF1-4045-9BE0-4D65518177DA}"/>
              </a:ext>
            </a:extLst>
          </p:cNvPr>
          <p:cNvSpPr txBox="1"/>
          <p:nvPr/>
        </p:nvSpPr>
        <p:spPr>
          <a:xfrm>
            <a:off x="7489181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EACD17-9E97-4F47-A78F-7743ECDDEA5C}"/>
              </a:ext>
            </a:extLst>
          </p:cNvPr>
          <p:cNvSpPr txBox="1"/>
          <p:nvPr/>
        </p:nvSpPr>
        <p:spPr>
          <a:xfrm>
            <a:off x="7545701" y="413604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510043-F199-4552-B57A-5170A4660147}"/>
              </a:ext>
            </a:extLst>
          </p:cNvPr>
          <p:cNvGrpSpPr/>
          <p:nvPr/>
        </p:nvGrpSpPr>
        <p:grpSpPr>
          <a:xfrm>
            <a:off x="3986362" y="1987696"/>
            <a:ext cx="1264466" cy="1303698"/>
            <a:chOff x="3956028" y="1602463"/>
            <a:chExt cx="1264466" cy="130369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82655D-C750-40EC-8489-699A96678214}"/>
                </a:ext>
              </a:extLst>
            </p:cNvPr>
            <p:cNvSpPr/>
            <p:nvPr/>
          </p:nvSpPr>
          <p:spPr>
            <a:xfrm>
              <a:off x="39560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F5EDB2-69CB-4D95-8A24-2261B9D80C31}"/>
                </a:ext>
              </a:extLst>
            </p:cNvPr>
            <p:cNvSpPr/>
            <p:nvPr/>
          </p:nvSpPr>
          <p:spPr>
            <a:xfrm>
              <a:off x="437097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8931D48-81E5-4278-9B6E-69E6C2980E06}"/>
                </a:ext>
              </a:extLst>
            </p:cNvPr>
            <p:cNvSpPr/>
            <p:nvPr/>
          </p:nvSpPr>
          <p:spPr>
            <a:xfrm>
              <a:off x="47859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E4B352-A133-4712-8263-4027DC868FB9}"/>
                </a:ext>
              </a:extLst>
            </p:cNvPr>
            <p:cNvSpPr/>
            <p:nvPr/>
          </p:nvSpPr>
          <p:spPr>
            <a:xfrm>
              <a:off x="39560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FABE1D-795A-45AE-A3C0-A9CD29120418}"/>
                </a:ext>
              </a:extLst>
            </p:cNvPr>
            <p:cNvSpPr/>
            <p:nvPr/>
          </p:nvSpPr>
          <p:spPr>
            <a:xfrm>
              <a:off x="437097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4E00213-79F9-4AD3-A766-1894ED358BC1}"/>
                </a:ext>
              </a:extLst>
            </p:cNvPr>
            <p:cNvSpPr/>
            <p:nvPr/>
          </p:nvSpPr>
          <p:spPr>
            <a:xfrm>
              <a:off x="47859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335EA89-FE7C-4D6F-B39C-8E11E256A46B}"/>
                </a:ext>
              </a:extLst>
            </p:cNvPr>
            <p:cNvSpPr/>
            <p:nvPr/>
          </p:nvSpPr>
          <p:spPr>
            <a:xfrm>
              <a:off x="39560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63F42D6-AAE7-4AEB-A865-02E721172D5A}"/>
                </a:ext>
              </a:extLst>
            </p:cNvPr>
            <p:cNvSpPr/>
            <p:nvPr/>
          </p:nvSpPr>
          <p:spPr>
            <a:xfrm>
              <a:off x="437097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634076B-7E76-48C8-88DF-B20313BD97ED}"/>
                </a:ext>
              </a:extLst>
            </p:cNvPr>
            <p:cNvSpPr/>
            <p:nvPr/>
          </p:nvSpPr>
          <p:spPr>
            <a:xfrm>
              <a:off x="47859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4666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패딩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0667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4817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18966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3116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0667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4817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18966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3116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0667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48174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18966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310137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0667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4817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18966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3116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39560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37097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39560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37097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12058" y="4945715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154958" y="416459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376940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E50C6-F83F-4097-9D8A-1AF6AF2AC5CE}"/>
              </a:ext>
            </a:extLst>
          </p:cNvPr>
          <p:cNvSpPr txBox="1"/>
          <p:nvPr/>
        </p:nvSpPr>
        <p:spPr>
          <a:xfrm>
            <a:off x="3467477" y="869133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BA9598-960D-40C7-AEA6-C11C640164D1}"/>
              </a:ext>
            </a:extLst>
          </p:cNvPr>
          <p:cNvSpPr/>
          <p:nvPr/>
        </p:nvSpPr>
        <p:spPr>
          <a:xfrm>
            <a:off x="106679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65A1793-17CF-4EE8-BAC4-DB4676073714}"/>
              </a:ext>
            </a:extLst>
          </p:cNvPr>
          <p:cNvSpPr/>
          <p:nvPr/>
        </p:nvSpPr>
        <p:spPr>
          <a:xfrm>
            <a:off x="148174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1CE8EB-66CB-4E1A-AE87-D493A68F77C0}"/>
              </a:ext>
            </a:extLst>
          </p:cNvPr>
          <p:cNvSpPr/>
          <p:nvPr/>
        </p:nvSpPr>
        <p:spPr>
          <a:xfrm>
            <a:off x="189669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0236A5-FBB4-4D8C-9155-B76A5ECD481F}"/>
              </a:ext>
            </a:extLst>
          </p:cNvPr>
          <p:cNvSpPr/>
          <p:nvPr/>
        </p:nvSpPr>
        <p:spPr>
          <a:xfrm>
            <a:off x="231164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269A7A-526E-47A6-BB66-B00B39B24E1A}"/>
              </a:ext>
            </a:extLst>
          </p:cNvPr>
          <p:cNvSpPr/>
          <p:nvPr/>
        </p:nvSpPr>
        <p:spPr>
          <a:xfrm>
            <a:off x="2739840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CB27A32-EE07-4CF5-8D1D-D1DA9DBC659C}"/>
              </a:ext>
            </a:extLst>
          </p:cNvPr>
          <p:cNvSpPr/>
          <p:nvPr/>
        </p:nvSpPr>
        <p:spPr>
          <a:xfrm>
            <a:off x="2739840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2C055E-B4AB-460D-83B9-294D6F4AD0DE}"/>
              </a:ext>
            </a:extLst>
          </p:cNvPr>
          <p:cNvSpPr/>
          <p:nvPr/>
        </p:nvSpPr>
        <p:spPr>
          <a:xfrm>
            <a:off x="2738328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932A8F0-8E6F-4162-ABDC-2C8867789418}"/>
              </a:ext>
            </a:extLst>
          </p:cNvPr>
          <p:cNvSpPr/>
          <p:nvPr/>
        </p:nvSpPr>
        <p:spPr>
          <a:xfrm>
            <a:off x="2739840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DE4D5F-E7D3-4C38-A9B5-40B158F938F1}"/>
              </a:ext>
            </a:extLst>
          </p:cNvPr>
          <p:cNvSpPr/>
          <p:nvPr/>
        </p:nvSpPr>
        <p:spPr>
          <a:xfrm>
            <a:off x="2739840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4261F4-8CCD-46DF-8B09-9FBC38D50453}"/>
              </a:ext>
            </a:extLst>
          </p:cNvPr>
          <p:cNvSpPr/>
          <p:nvPr/>
        </p:nvSpPr>
        <p:spPr>
          <a:xfrm>
            <a:off x="630721" y="1691765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50FE1AF-A539-4C80-A944-59CADB1D5712}"/>
              </a:ext>
            </a:extLst>
          </p:cNvPr>
          <p:cNvSpPr/>
          <p:nvPr/>
        </p:nvSpPr>
        <p:spPr>
          <a:xfrm>
            <a:off x="630721" y="21263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71B393B-71AE-4766-A79E-AE1443C15520}"/>
              </a:ext>
            </a:extLst>
          </p:cNvPr>
          <p:cNvSpPr/>
          <p:nvPr/>
        </p:nvSpPr>
        <p:spPr>
          <a:xfrm>
            <a:off x="630721" y="2560897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5A363E-D744-42E9-90F9-5F1C4BC15BAA}"/>
              </a:ext>
            </a:extLst>
          </p:cNvPr>
          <p:cNvSpPr/>
          <p:nvPr/>
        </p:nvSpPr>
        <p:spPr>
          <a:xfrm>
            <a:off x="630721" y="299546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2D09A73-63C7-4F4C-9A78-3E83F5AFA63C}"/>
              </a:ext>
            </a:extLst>
          </p:cNvPr>
          <p:cNvSpPr/>
          <p:nvPr/>
        </p:nvSpPr>
        <p:spPr>
          <a:xfrm>
            <a:off x="630721" y="1255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1FE083-3EBF-4326-9D50-0705BEB0126D}"/>
              </a:ext>
            </a:extLst>
          </p:cNvPr>
          <p:cNvSpPr/>
          <p:nvPr/>
        </p:nvSpPr>
        <p:spPr>
          <a:xfrm>
            <a:off x="106679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F08EAE-F762-480F-AA51-DB43F503A44C}"/>
              </a:ext>
            </a:extLst>
          </p:cNvPr>
          <p:cNvSpPr/>
          <p:nvPr/>
        </p:nvSpPr>
        <p:spPr>
          <a:xfrm>
            <a:off x="148174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55C9967-F24E-44E4-B124-88F08EA696CB}"/>
              </a:ext>
            </a:extLst>
          </p:cNvPr>
          <p:cNvSpPr/>
          <p:nvPr/>
        </p:nvSpPr>
        <p:spPr>
          <a:xfrm>
            <a:off x="189669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FD3C71F-4AEF-4F4A-A61E-F7E06B597122}"/>
              </a:ext>
            </a:extLst>
          </p:cNvPr>
          <p:cNvSpPr/>
          <p:nvPr/>
        </p:nvSpPr>
        <p:spPr>
          <a:xfrm>
            <a:off x="231164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A2CAB7-7F09-4D89-B603-1A92DC7CE308}"/>
              </a:ext>
            </a:extLst>
          </p:cNvPr>
          <p:cNvSpPr/>
          <p:nvPr/>
        </p:nvSpPr>
        <p:spPr>
          <a:xfrm>
            <a:off x="2739840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19FE509-52B2-42A6-87DD-13FE3BADAD61}"/>
              </a:ext>
            </a:extLst>
          </p:cNvPr>
          <p:cNvSpPr/>
          <p:nvPr/>
        </p:nvSpPr>
        <p:spPr>
          <a:xfrm>
            <a:off x="630721" y="3434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23AEB2-3F77-4A75-BAC4-44D69528C7A9}"/>
              </a:ext>
            </a:extLst>
          </p:cNvPr>
          <p:cNvSpPr txBox="1"/>
          <p:nvPr/>
        </p:nvSpPr>
        <p:spPr>
          <a:xfrm>
            <a:off x="1116582" y="4235552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257A2E-2B1D-4CC9-8D0C-8FF75BF080F1}"/>
              </a:ext>
            </a:extLst>
          </p:cNvPr>
          <p:cNvSpPr txBox="1"/>
          <p:nvPr/>
        </p:nvSpPr>
        <p:spPr>
          <a:xfrm>
            <a:off x="4068395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(2, 2)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31F9FC9-1DF1-4045-9BE0-4D65518177DA}"/>
              </a:ext>
            </a:extLst>
          </p:cNvPr>
          <p:cNvSpPr txBox="1"/>
          <p:nvPr/>
        </p:nvSpPr>
        <p:spPr>
          <a:xfrm>
            <a:off x="7489181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(3, 3)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EACD17-9E97-4F47-A78F-7743ECDDEA5C}"/>
              </a:ext>
            </a:extLst>
          </p:cNvPr>
          <p:cNvSpPr txBox="1"/>
          <p:nvPr/>
        </p:nvSpPr>
        <p:spPr>
          <a:xfrm>
            <a:off x="7545701" y="413604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F6F3BA-D4D9-468F-AF3B-F719B71C9750}"/>
              </a:ext>
            </a:extLst>
          </p:cNvPr>
          <p:cNvGrpSpPr/>
          <p:nvPr/>
        </p:nvGrpSpPr>
        <p:grpSpPr>
          <a:xfrm>
            <a:off x="5586413" y="2712882"/>
            <a:ext cx="849516" cy="869132"/>
            <a:chOff x="-1037544" y="1670773"/>
            <a:chExt cx="849516" cy="869132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994969A-0DC1-480D-A32F-8A4CF01BCAF7}"/>
                </a:ext>
              </a:extLst>
            </p:cNvPr>
            <p:cNvSpPr/>
            <p:nvPr/>
          </p:nvSpPr>
          <p:spPr>
            <a:xfrm>
              <a:off x="-1037544" y="167077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05901DA2-92E9-4CCE-AEBE-EDAB01544639}"/>
                </a:ext>
              </a:extLst>
            </p:cNvPr>
            <p:cNvSpPr/>
            <p:nvPr/>
          </p:nvSpPr>
          <p:spPr>
            <a:xfrm>
              <a:off x="-622594" y="167077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88FF24F-48BE-4F6E-BD61-A9194BF65A06}"/>
                </a:ext>
              </a:extLst>
            </p:cNvPr>
            <p:cNvSpPr/>
            <p:nvPr/>
          </p:nvSpPr>
          <p:spPr>
            <a:xfrm>
              <a:off x="-1037544" y="210533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4C13ADE-0ACE-4D18-B667-687147EF981F}"/>
                </a:ext>
              </a:extLst>
            </p:cNvPr>
            <p:cNvSpPr/>
            <p:nvPr/>
          </p:nvSpPr>
          <p:spPr>
            <a:xfrm>
              <a:off x="-622594" y="210533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4F51899-E05B-422E-9DD6-CD7720F6CBEF}"/>
              </a:ext>
            </a:extLst>
          </p:cNvPr>
          <p:cNvSpPr/>
          <p:nvPr/>
        </p:nvSpPr>
        <p:spPr>
          <a:xfrm>
            <a:off x="6920203" y="16944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BBAD41C-4E28-4157-BDBF-DA81A45F4345}"/>
              </a:ext>
            </a:extLst>
          </p:cNvPr>
          <p:cNvSpPr/>
          <p:nvPr/>
        </p:nvSpPr>
        <p:spPr>
          <a:xfrm>
            <a:off x="7335153" y="16944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B22D149-F46A-436D-8EFA-B2980B5695C5}"/>
              </a:ext>
            </a:extLst>
          </p:cNvPr>
          <p:cNvSpPr/>
          <p:nvPr/>
        </p:nvSpPr>
        <p:spPr>
          <a:xfrm>
            <a:off x="6920203" y="21290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38CEE35-46B5-4443-8919-D6298A6B0F5D}"/>
              </a:ext>
            </a:extLst>
          </p:cNvPr>
          <p:cNvSpPr/>
          <p:nvPr/>
        </p:nvSpPr>
        <p:spPr>
          <a:xfrm>
            <a:off x="7335153" y="21290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84E8DF8-A5D4-44D9-ABD0-B76B51E0B769}"/>
              </a:ext>
            </a:extLst>
          </p:cNvPr>
          <p:cNvSpPr/>
          <p:nvPr/>
        </p:nvSpPr>
        <p:spPr>
          <a:xfrm>
            <a:off x="7769719" y="169633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F37A3F2-4794-4030-9D64-58475BE76E51}"/>
              </a:ext>
            </a:extLst>
          </p:cNvPr>
          <p:cNvSpPr/>
          <p:nvPr/>
        </p:nvSpPr>
        <p:spPr>
          <a:xfrm>
            <a:off x="7769719" y="213090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7F3CCC7-4336-4E93-90E4-765F6B095576}"/>
              </a:ext>
            </a:extLst>
          </p:cNvPr>
          <p:cNvSpPr/>
          <p:nvPr/>
        </p:nvSpPr>
        <p:spPr>
          <a:xfrm>
            <a:off x="6922049" y="257091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11FB231-AF8B-420C-B273-0AE49BBD0E50}"/>
              </a:ext>
            </a:extLst>
          </p:cNvPr>
          <p:cNvSpPr/>
          <p:nvPr/>
        </p:nvSpPr>
        <p:spPr>
          <a:xfrm>
            <a:off x="7336999" y="257091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B14A50-DAFF-4115-891D-C875A3FF9913}"/>
              </a:ext>
            </a:extLst>
          </p:cNvPr>
          <p:cNvSpPr/>
          <p:nvPr/>
        </p:nvSpPr>
        <p:spPr>
          <a:xfrm>
            <a:off x="7771565" y="257280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46968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30544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30544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478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:1,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:1,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24563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245632" cy="691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AC5B1579-8023-4A84-9662-936917CE8564}"/>
              </a:ext>
            </a:extLst>
          </p:cNvPr>
          <p:cNvSpPr txBox="1"/>
          <p:nvPr/>
        </p:nvSpPr>
        <p:spPr>
          <a:xfrm>
            <a:off x="1568409" y="5398860"/>
            <a:ext cx="79377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32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478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:2,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:3,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245632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245632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315971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315971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21938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64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:(31,28),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:2,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:3,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415550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415550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48589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485891" cy="7013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5438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합성곱 연산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F5C536-33F7-4BBC-B159-1D7A096BE01C}"/>
              </a:ext>
            </a:extLst>
          </p:cNvPr>
          <p:cNvGrpSpPr/>
          <p:nvPr/>
        </p:nvGrpSpPr>
        <p:grpSpPr>
          <a:xfrm>
            <a:off x="1204111" y="1385180"/>
            <a:ext cx="1679416" cy="1738264"/>
            <a:chOff x="1204111" y="1385180"/>
            <a:chExt cx="1679416" cy="173826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D9B9C4C-0EA0-4078-9423-1AFAF15F2489}"/>
                </a:ext>
              </a:extLst>
            </p:cNvPr>
            <p:cNvSpPr/>
            <p:nvPr/>
          </p:nvSpPr>
          <p:spPr>
            <a:xfrm>
              <a:off x="120411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505FA1-BA6F-49E6-9B33-D09C89396CD9}"/>
                </a:ext>
              </a:extLst>
            </p:cNvPr>
            <p:cNvSpPr/>
            <p:nvPr/>
          </p:nvSpPr>
          <p:spPr>
            <a:xfrm>
              <a:off x="161906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E5C597A-789F-4F98-B74F-ADB9B102521A}"/>
                </a:ext>
              </a:extLst>
            </p:cNvPr>
            <p:cNvSpPr/>
            <p:nvPr/>
          </p:nvSpPr>
          <p:spPr>
            <a:xfrm>
              <a:off x="203401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0C2963-14FE-40DC-8AB1-34E77543C976}"/>
                </a:ext>
              </a:extLst>
            </p:cNvPr>
            <p:cNvSpPr/>
            <p:nvPr/>
          </p:nvSpPr>
          <p:spPr>
            <a:xfrm>
              <a:off x="244896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76B0E68-E7E3-4E17-8C78-5F0D6655CED8}"/>
                </a:ext>
              </a:extLst>
            </p:cNvPr>
            <p:cNvSpPr/>
            <p:nvPr/>
          </p:nvSpPr>
          <p:spPr>
            <a:xfrm>
              <a:off x="120411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C6CA6A-F415-4CEC-AE86-355A65A9FDC9}"/>
                </a:ext>
              </a:extLst>
            </p:cNvPr>
            <p:cNvSpPr/>
            <p:nvPr/>
          </p:nvSpPr>
          <p:spPr>
            <a:xfrm>
              <a:off x="161906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828A87-1422-4985-9333-1C29FA394D3F}"/>
                </a:ext>
              </a:extLst>
            </p:cNvPr>
            <p:cNvSpPr/>
            <p:nvPr/>
          </p:nvSpPr>
          <p:spPr>
            <a:xfrm>
              <a:off x="203401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81EA823-34F6-46DF-B3E5-73FC1C0D6E74}"/>
                </a:ext>
              </a:extLst>
            </p:cNvPr>
            <p:cNvSpPr/>
            <p:nvPr/>
          </p:nvSpPr>
          <p:spPr>
            <a:xfrm>
              <a:off x="244896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BEB1A11-5375-4CD0-B732-69A8B2FCC17A}"/>
                </a:ext>
              </a:extLst>
            </p:cNvPr>
            <p:cNvSpPr/>
            <p:nvPr/>
          </p:nvSpPr>
          <p:spPr>
            <a:xfrm>
              <a:off x="120411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C2F877E-8A05-44E2-B364-F8A7FD76F221}"/>
                </a:ext>
              </a:extLst>
            </p:cNvPr>
            <p:cNvSpPr/>
            <p:nvPr/>
          </p:nvSpPr>
          <p:spPr>
            <a:xfrm>
              <a:off x="161906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6F63B0-7DBC-47AA-A7CC-C7F686196313}"/>
                </a:ext>
              </a:extLst>
            </p:cNvPr>
            <p:cNvSpPr/>
            <p:nvPr/>
          </p:nvSpPr>
          <p:spPr>
            <a:xfrm>
              <a:off x="203401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35B0B70-EF26-4A62-BD99-ED7781E8B3BD}"/>
                </a:ext>
              </a:extLst>
            </p:cNvPr>
            <p:cNvSpPr/>
            <p:nvPr/>
          </p:nvSpPr>
          <p:spPr>
            <a:xfrm>
              <a:off x="2447449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593B8CE-9EB1-4D56-A663-E92DF217C9AA}"/>
                </a:ext>
              </a:extLst>
            </p:cNvPr>
            <p:cNvSpPr/>
            <p:nvPr/>
          </p:nvSpPr>
          <p:spPr>
            <a:xfrm>
              <a:off x="120411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84BD468-55B4-453D-B1B4-DCF1492B4248}"/>
                </a:ext>
              </a:extLst>
            </p:cNvPr>
            <p:cNvSpPr/>
            <p:nvPr/>
          </p:nvSpPr>
          <p:spPr>
            <a:xfrm>
              <a:off x="161906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CAD31ED-A2B6-4C28-9538-44C0BD8B6B74}"/>
                </a:ext>
              </a:extLst>
            </p:cNvPr>
            <p:cNvSpPr/>
            <p:nvPr/>
          </p:nvSpPr>
          <p:spPr>
            <a:xfrm>
              <a:off x="203401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742D5B3-B4DB-4806-BA6F-9915CAB1A98F}"/>
                </a:ext>
              </a:extLst>
            </p:cNvPr>
            <p:cNvSpPr/>
            <p:nvPr/>
          </p:nvSpPr>
          <p:spPr>
            <a:xfrm>
              <a:off x="244896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436611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78106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931D48-81E5-4278-9B6E-69E6C2980E06}"/>
              </a:ext>
            </a:extLst>
          </p:cNvPr>
          <p:cNvSpPr/>
          <p:nvPr/>
        </p:nvSpPr>
        <p:spPr>
          <a:xfrm>
            <a:off x="519601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436611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78106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E00213-79F9-4AD3-A766-1894ED358BC1}"/>
              </a:ext>
            </a:extLst>
          </p:cNvPr>
          <p:cNvSpPr/>
          <p:nvPr/>
        </p:nvSpPr>
        <p:spPr>
          <a:xfrm>
            <a:off x="519601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35EA89-FE7C-4D6F-B39C-8E11E256A46B}"/>
              </a:ext>
            </a:extLst>
          </p:cNvPr>
          <p:cNvSpPr/>
          <p:nvPr/>
        </p:nvSpPr>
        <p:spPr>
          <a:xfrm>
            <a:off x="436611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F42D6-AAE7-4AEB-A865-02E721172D5A}"/>
              </a:ext>
            </a:extLst>
          </p:cNvPr>
          <p:cNvSpPr/>
          <p:nvPr/>
        </p:nvSpPr>
        <p:spPr>
          <a:xfrm>
            <a:off x="478106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34076B-7E76-48C8-88DF-B20313BD97ED}"/>
              </a:ext>
            </a:extLst>
          </p:cNvPr>
          <p:cNvSpPr/>
          <p:nvPr/>
        </p:nvSpPr>
        <p:spPr>
          <a:xfrm>
            <a:off x="519601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08509" y="3761819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11411" y="375609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3F745DD-F6E9-4934-B6F2-3C163AFAAA07}"/>
              </a:ext>
            </a:extLst>
          </p:cNvPr>
          <p:cNvSpPr/>
          <p:nvPr/>
        </p:nvSpPr>
        <p:spPr>
          <a:xfrm>
            <a:off x="77935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E177E9-715C-4E8E-BD25-2E650C94E2D5}"/>
              </a:ext>
            </a:extLst>
          </p:cNvPr>
          <p:cNvSpPr/>
          <p:nvPr/>
        </p:nvSpPr>
        <p:spPr>
          <a:xfrm>
            <a:off x="119430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735C6C8-CC11-46AB-BF1D-32B1AD72D6C1}"/>
              </a:ext>
            </a:extLst>
          </p:cNvPr>
          <p:cNvSpPr/>
          <p:nvPr/>
        </p:nvSpPr>
        <p:spPr>
          <a:xfrm>
            <a:off x="160925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449C9EB-5C3C-44C6-B1C0-038F29BA4E66}"/>
              </a:ext>
            </a:extLst>
          </p:cNvPr>
          <p:cNvSpPr/>
          <p:nvPr/>
        </p:nvSpPr>
        <p:spPr>
          <a:xfrm>
            <a:off x="202420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6E419D-829E-4842-808A-2D6336C19C38}"/>
              </a:ext>
            </a:extLst>
          </p:cNvPr>
          <p:cNvSpPr/>
          <p:nvPr/>
        </p:nvSpPr>
        <p:spPr>
          <a:xfrm>
            <a:off x="77935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9C796E1-3074-4896-B4DF-05D6877FFE01}"/>
              </a:ext>
            </a:extLst>
          </p:cNvPr>
          <p:cNvSpPr/>
          <p:nvPr/>
        </p:nvSpPr>
        <p:spPr>
          <a:xfrm>
            <a:off x="119430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21345A-1E2D-47C6-8D94-F4011B2348CF}"/>
              </a:ext>
            </a:extLst>
          </p:cNvPr>
          <p:cNvSpPr/>
          <p:nvPr/>
        </p:nvSpPr>
        <p:spPr>
          <a:xfrm>
            <a:off x="160925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570D4D8-613F-44F6-AA56-4B6B1860C94B}"/>
              </a:ext>
            </a:extLst>
          </p:cNvPr>
          <p:cNvSpPr/>
          <p:nvPr/>
        </p:nvSpPr>
        <p:spPr>
          <a:xfrm>
            <a:off x="202420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F8BA80-06E9-4924-AA28-7E307EE9EE86}"/>
              </a:ext>
            </a:extLst>
          </p:cNvPr>
          <p:cNvSpPr/>
          <p:nvPr/>
        </p:nvSpPr>
        <p:spPr>
          <a:xfrm>
            <a:off x="77935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8E4245-1EF5-4B06-9BF5-240514F542ED}"/>
              </a:ext>
            </a:extLst>
          </p:cNvPr>
          <p:cNvSpPr/>
          <p:nvPr/>
        </p:nvSpPr>
        <p:spPr>
          <a:xfrm>
            <a:off x="119430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B7D03A-3162-43E9-9A7C-96F30311414E}"/>
              </a:ext>
            </a:extLst>
          </p:cNvPr>
          <p:cNvSpPr/>
          <p:nvPr/>
        </p:nvSpPr>
        <p:spPr>
          <a:xfrm>
            <a:off x="160925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4A8204B-E909-4047-BAA4-40CA48383450}"/>
              </a:ext>
            </a:extLst>
          </p:cNvPr>
          <p:cNvSpPr/>
          <p:nvPr/>
        </p:nvSpPr>
        <p:spPr>
          <a:xfrm>
            <a:off x="2031744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FA13F84-A15B-45CE-8EBE-460044464C3E}"/>
              </a:ext>
            </a:extLst>
          </p:cNvPr>
          <p:cNvSpPr/>
          <p:nvPr/>
        </p:nvSpPr>
        <p:spPr>
          <a:xfrm>
            <a:off x="77935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34797-5496-4F9E-9551-70A4AC44960A}"/>
              </a:ext>
            </a:extLst>
          </p:cNvPr>
          <p:cNvSpPr/>
          <p:nvPr/>
        </p:nvSpPr>
        <p:spPr>
          <a:xfrm>
            <a:off x="119430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C227916-41E4-4423-9C54-687CFF913518}"/>
              </a:ext>
            </a:extLst>
          </p:cNvPr>
          <p:cNvSpPr/>
          <p:nvPr/>
        </p:nvSpPr>
        <p:spPr>
          <a:xfrm>
            <a:off x="160925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BAEC43-B786-4649-986D-B7BF9DE36BC1}"/>
              </a:ext>
            </a:extLst>
          </p:cNvPr>
          <p:cNvSpPr/>
          <p:nvPr/>
        </p:nvSpPr>
        <p:spPr>
          <a:xfrm>
            <a:off x="202420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F6C5B40-0A24-41A1-9921-65837BCB1C51}"/>
              </a:ext>
            </a:extLst>
          </p:cNvPr>
          <p:cNvSpPr/>
          <p:nvPr/>
        </p:nvSpPr>
        <p:spPr>
          <a:xfrm>
            <a:off x="35459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06D533-2F11-48B3-A046-38B7765FEC6A}"/>
              </a:ext>
            </a:extLst>
          </p:cNvPr>
          <p:cNvSpPr/>
          <p:nvPr/>
        </p:nvSpPr>
        <p:spPr>
          <a:xfrm>
            <a:off x="76954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60F22F8-5F43-4A28-BFE8-0930748C4C14}"/>
              </a:ext>
            </a:extLst>
          </p:cNvPr>
          <p:cNvSpPr/>
          <p:nvPr/>
        </p:nvSpPr>
        <p:spPr>
          <a:xfrm>
            <a:off x="118449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8E7FD20-1B20-4E08-B129-8753A2462578}"/>
              </a:ext>
            </a:extLst>
          </p:cNvPr>
          <p:cNvSpPr/>
          <p:nvPr/>
        </p:nvSpPr>
        <p:spPr>
          <a:xfrm>
            <a:off x="159944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491F82B-E2F2-465A-83CE-543911A31ED6}"/>
              </a:ext>
            </a:extLst>
          </p:cNvPr>
          <p:cNvSpPr/>
          <p:nvPr/>
        </p:nvSpPr>
        <p:spPr>
          <a:xfrm>
            <a:off x="35459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65F48A6-5D13-439D-9599-27C62DB54666}"/>
              </a:ext>
            </a:extLst>
          </p:cNvPr>
          <p:cNvSpPr/>
          <p:nvPr/>
        </p:nvSpPr>
        <p:spPr>
          <a:xfrm>
            <a:off x="76954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2028E7C-A254-4CDE-956A-BA7B0C1BD9E1}"/>
              </a:ext>
            </a:extLst>
          </p:cNvPr>
          <p:cNvSpPr/>
          <p:nvPr/>
        </p:nvSpPr>
        <p:spPr>
          <a:xfrm>
            <a:off x="118449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B0BE9C-DE5F-4C5B-A938-BC89030F59D8}"/>
              </a:ext>
            </a:extLst>
          </p:cNvPr>
          <p:cNvSpPr/>
          <p:nvPr/>
        </p:nvSpPr>
        <p:spPr>
          <a:xfrm>
            <a:off x="159944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76AEF16-E5AA-4C6C-8FE6-EEABE12C647C}"/>
              </a:ext>
            </a:extLst>
          </p:cNvPr>
          <p:cNvSpPr/>
          <p:nvPr/>
        </p:nvSpPr>
        <p:spPr>
          <a:xfrm>
            <a:off x="35459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ACAB8EE-6CE2-4910-AA2E-03C86CFC75BC}"/>
              </a:ext>
            </a:extLst>
          </p:cNvPr>
          <p:cNvSpPr/>
          <p:nvPr/>
        </p:nvSpPr>
        <p:spPr>
          <a:xfrm>
            <a:off x="76954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11F127F-59C4-4570-A52F-B7AC7A90CC08}"/>
              </a:ext>
            </a:extLst>
          </p:cNvPr>
          <p:cNvSpPr/>
          <p:nvPr/>
        </p:nvSpPr>
        <p:spPr>
          <a:xfrm>
            <a:off x="118449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63FA267-8A38-4008-AE35-482DF58926FA}"/>
              </a:ext>
            </a:extLst>
          </p:cNvPr>
          <p:cNvSpPr/>
          <p:nvPr/>
        </p:nvSpPr>
        <p:spPr>
          <a:xfrm>
            <a:off x="1599171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C40B570-4CCD-4B77-8D66-DA819AE60FD3}"/>
              </a:ext>
            </a:extLst>
          </p:cNvPr>
          <p:cNvSpPr/>
          <p:nvPr/>
        </p:nvSpPr>
        <p:spPr>
          <a:xfrm>
            <a:off x="35459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E602E13-7917-4B74-8687-D12CC968A6F4}"/>
              </a:ext>
            </a:extLst>
          </p:cNvPr>
          <p:cNvSpPr/>
          <p:nvPr/>
        </p:nvSpPr>
        <p:spPr>
          <a:xfrm>
            <a:off x="76954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4E60EE2-79CD-4CB2-8B32-5A6A4044BE2F}"/>
              </a:ext>
            </a:extLst>
          </p:cNvPr>
          <p:cNvSpPr/>
          <p:nvPr/>
        </p:nvSpPr>
        <p:spPr>
          <a:xfrm>
            <a:off x="118449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B422079-752F-43C9-9029-7438E2D8CE33}"/>
              </a:ext>
            </a:extLst>
          </p:cNvPr>
          <p:cNvSpPr/>
          <p:nvPr/>
        </p:nvSpPr>
        <p:spPr>
          <a:xfrm>
            <a:off x="159944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82A1E1A-566F-41B3-801C-55B242E90F58}"/>
              </a:ext>
            </a:extLst>
          </p:cNvPr>
          <p:cNvSpPr/>
          <p:nvPr/>
        </p:nvSpPr>
        <p:spPr>
          <a:xfrm>
            <a:off x="421359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EDC355E-34D0-4AFC-9DA3-238984BC7CC7}"/>
              </a:ext>
            </a:extLst>
          </p:cNvPr>
          <p:cNvSpPr/>
          <p:nvPr/>
        </p:nvSpPr>
        <p:spPr>
          <a:xfrm>
            <a:off x="462854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AB2737E-7CF6-423A-93F5-2FDE44BF1B2A}"/>
              </a:ext>
            </a:extLst>
          </p:cNvPr>
          <p:cNvSpPr/>
          <p:nvPr/>
        </p:nvSpPr>
        <p:spPr>
          <a:xfrm>
            <a:off x="504349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6A4149A-B07A-4709-BB4E-7A481B8BDE20}"/>
              </a:ext>
            </a:extLst>
          </p:cNvPr>
          <p:cNvSpPr/>
          <p:nvPr/>
        </p:nvSpPr>
        <p:spPr>
          <a:xfrm>
            <a:off x="421359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A7F6F2-F236-4901-BF36-E489D80995AB}"/>
              </a:ext>
            </a:extLst>
          </p:cNvPr>
          <p:cNvSpPr/>
          <p:nvPr/>
        </p:nvSpPr>
        <p:spPr>
          <a:xfrm>
            <a:off x="462854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BE001A5-7ED1-4A7D-BE6A-D421512F5027}"/>
              </a:ext>
            </a:extLst>
          </p:cNvPr>
          <p:cNvSpPr/>
          <p:nvPr/>
        </p:nvSpPr>
        <p:spPr>
          <a:xfrm>
            <a:off x="504349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35D2FDD-B89A-472B-9DE1-27FE2A77BB6C}"/>
              </a:ext>
            </a:extLst>
          </p:cNvPr>
          <p:cNvSpPr/>
          <p:nvPr/>
        </p:nvSpPr>
        <p:spPr>
          <a:xfrm>
            <a:off x="421359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CE1093B-4504-4808-A1E6-598E308B6FC8}"/>
              </a:ext>
            </a:extLst>
          </p:cNvPr>
          <p:cNvSpPr/>
          <p:nvPr/>
        </p:nvSpPr>
        <p:spPr>
          <a:xfrm>
            <a:off x="462854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3B36EC8-2FF9-409A-941E-1EB413DE2A5A}"/>
              </a:ext>
            </a:extLst>
          </p:cNvPr>
          <p:cNvSpPr/>
          <p:nvPr/>
        </p:nvSpPr>
        <p:spPr>
          <a:xfrm>
            <a:off x="504349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C6DD494-D0E0-42E8-A039-39FE1D6D502C}"/>
              </a:ext>
            </a:extLst>
          </p:cNvPr>
          <p:cNvSpPr/>
          <p:nvPr/>
        </p:nvSpPr>
        <p:spPr>
          <a:xfrm>
            <a:off x="406107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4B3DBC9-7C2A-49AB-A5DF-C7957E42E7E7}"/>
              </a:ext>
            </a:extLst>
          </p:cNvPr>
          <p:cNvSpPr/>
          <p:nvPr/>
        </p:nvSpPr>
        <p:spPr>
          <a:xfrm>
            <a:off x="447602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AA39860-D910-40A1-A76C-369F00D15BFD}"/>
              </a:ext>
            </a:extLst>
          </p:cNvPr>
          <p:cNvSpPr/>
          <p:nvPr/>
        </p:nvSpPr>
        <p:spPr>
          <a:xfrm>
            <a:off x="489097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25D65FC-7389-4D44-A7A6-B935CACC3C02}"/>
              </a:ext>
            </a:extLst>
          </p:cNvPr>
          <p:cNvSpPr/>
          <p:nvPr/>
        </p:nvSpPr>
        <p:spPr>
          <a:xfrm>
            <a:off x="406107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56F75C1-7A7C-421E-8FA7-427BCBB26CAD}"/>
              </a:ext>
            </a:extLst>
          </p:cNvPr>
          <p:cNvSpPr/>
          <p:nvPr/>
        </p:nvSpPr>
        <p:spPr>
          <a:xfrm>
            <a:off x="447602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C01F8DC-C02B-40D2-BCB9-19FDC8492E95}"/>
              </a:ext>
            </a:extLst>
          </p:cNvPr>
          <p:cNvSpPr/>
          <p:nvPr/>
        </p:nvSpPr>
        <p:spPr>
          <a:xfrm>
            <a:off x="489097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55FD056-243B-46B8-9BBC-D006DA2C26DA}"/>
              </a:ext>
            </a:extLst>
          </p:cNvPr>
          <p:cNvSpPr/>
          <p:nvPr/>
        </p:nvSpPr>
        <p:spPr>
          <a:xfrm>
            <a:off x="406107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312F698-A7E8-49D9-B154-13FAABE504B2}"/>
              </a:ext>
            </a:extLst>
          </p:cNvPr>
          <p:cNvSpPr/>
          <p:nvPr/>
        </p:nvSpPr>
        <p:spPr>
          <a:xfrm>
            <a:off x="447602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87A6C91-F5D4-44F0-A5B7-F0207BC5FFC9}"/>
              </a:ext>
            </a:extLst>
          </p:cNvPr>
          <p:cNvSpPr/>
          <p:nvPr/>
        </p:nvSpPr>
        <p:spPr>
          <a:xfrm>
            <a:off x="489097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F0055D-73B6-46FC-8037-C4FE1C563680}"/>
              </a:ext>
            </a:extLst>
          </p:cNvPr>
          <p:cNvSpPr txBox="1"/>
          <p:nvPr/>
        </p:nvSpPr>
        <p:spPr>
          <a:xfrm>
            <a:off x="526834" y="463102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92D05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4,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1D341CD-E2E3-46CE-BCD1-27B7F18F027C}"/>
              </a:ext>
            </a:extLst>
          </p:cNvPr>
          <p:cNvSpPr txBox="1"/>
          <p:nvPr/>
        </p:nvSpPr>
        <p:spPr>
          <a:xfrm>
            <a:off x="3669220" y="4652328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3,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38FEEAB-3DF8-477D-8FF8-F7414C8762F5}"/>
              </a:ext>
            </a:extLst>
          </p:cNvPr>
          <p:cNvSpPr txBox="1"/>
          <p:nvPr/>
        </p:nvSpPr>
        <p:spPr>
          <a:xfrm>
            <a:off x="6708505" y="4618127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92D05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7096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합성곱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71602" y="4170146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11411" y="408181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1134696" y="1898964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659328" y="33645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778130" y="25316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955422" y="16704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987641" y="2499678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4281914" y="2268301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4387279" y="309590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3794575" y="253053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4056827" y="19900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5586413" y="2451687"/>
            <a:ext cx="706170" cy="37659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6848038" y="1898964"/>
            <a:ext cx="1530036" cy="1530036"/>
          </a:xfrm>
          <a:prstGeom prst="cube">
            <a:avLst>
              <a:gd name="adj" fmla="val 192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7285149" y="336576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6346235" y="240915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1211288" y="4663780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,H,W)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4155731" y="4642060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6870738" y="4081812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7006387" y="4543477"/>
            <a:ext cx="163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77E8F1-F7E8-4392-AC31-422B574D677B}"/>
              </a:ext>
            </a:extLst>
          </p:cNvPr>
          <p:cNvSpPr txBox="1"/>
          <p:nvPr/>
        </p:nvSpPr>
        <p:spPr>
          <a:xfrm>
            <a:off x="4751750" y="139283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FN=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33687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합성곱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71602" y="4170146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76536" y="5698132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1134696" y="1898964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659328" y="33645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778130" y="25316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955422" y="16704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987641" y="2499678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4302434" y="991264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4407799" y="181886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3969782" y="130968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4176251" y="848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5586413" y="2451687"/>
            <a:ext cx="706170" cy="37659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6870738" y="1766640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7285149" y="336576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6346235" y="240915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1211288" y="4663780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,H,W)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3748037" y="6136077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6870738" y="4081812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7006387" y="4543477"/>
            <a:ext cx="188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4299744" y="2185250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4405109" y="301285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3967092" y="25036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4173561" y="20429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4320074" y="4326642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4425439" y="515424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3987422" y="464506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4193891" y="418431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4405109" y="3458690"/>
            <a:ext cx="449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5409121" y="1055993"/>
            <a:ext cx="832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6507280" y="1535807"/>
            <a:ext cx="832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6611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합성곱 연산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2911394" y="11201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711522" y="3654386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3234358" y="478652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758270" y="1971588"/>
            <a:ext cx="1133657" cy="1133657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146988" y="305751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494078" y="24403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625440" y="180226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131182" y="2416678"/>
            <a:ext cx="243476" cy="24347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3105358" y="1299041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3183427" y="1912243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2858885" y="153497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4056704" y="2381120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4978667" y="1814767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5315357" y="3058388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4619682" y="234960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815020" y="4020138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(C,H,W)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3098885" y="5128588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(FN,C,FH,FW)</a:t>
            </a:r>
            <a:endParaRPr lang="ko-KR" altLang="en-US" sz="1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5008305" y="3588935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5108812" y="3931000"/>
            <a:ext cx="1320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(FN,OH,OW)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3103365" y="2183707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3181434" y="279690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2856892" y="2419636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3009872" y="207825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3118429" y="3770339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3196497" y="4383541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2871955" y="400626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3024935" y="3664882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3181434" y="3127243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3925342" y="134700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4849075" y="1685555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016E2907-DE45-49F4-B383-C0F5475EFDF8}"/>
              </a:ext>
            </a:extLst>
          </p:cNvPr>
          <p:cNvSpPr/>
          <p:nvPr/>
        </p:nvSpPr>
        <p:spPr>
          <a:xfrm>
            <a:off x="7025836" y="2380831"/>
            <a:ext cx="640834" cy="640834"/>
          </a:xfrm>
          <a:prstGeom prst="cube">
            <a:avLst>
              <a:gd name="adj" fmla="val 5808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D2EF8D-B826-42A6-9D5A-CE84AD0C869F}"/>
              </a:ext>
            </a:extLst>
          </p:cNvPr>
          <p:cNvSpPr txBox="1"/>
          <p:nvPr/>
        </p:nvSpPr>
        <p:spPr>
          <a:xfrm>
            <a:off x="6815141" y="271610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19917-020A-429F-9F7C-D09D2A3EC193}"/>
              </a:ext>
            </a:extLst>
          </p:cNvPr>
          <p:cNvSpPr txBox="1"/>
          <p:nvPr/>
        </p:nvSpPr>
        <p:spPr>
          <a:xfrm>
            <a:off x="7025836" y="295796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75D0C3-C290-4613-AF9C-E64D3039CE9D}"/>
              </a:ext>
            </a:extLst>
          </p:cNvPr>
          <p:cNvSpPr txBox="1"/>
          <p:nvPr/>
        </p:nvSpPr>
        <p:spPr>
          <a:xfrm>
            <a:off x="6953254" y="230497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2B5396-1A19-450D-99F1-8889EF8AE5FA}"/>
              </a:ext>
            </a:extLst>
          </p:cNvPr>
          <p:cNvSpPr txBox="1"/>
          <p:nvPr/>
        </p:nvSpPr>
        <p:spPr>
          <a:xfrm>
            <a:off x="7044430" y="3587938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5AF51-3632-45EA-8C37-EDB9BAF04708}"/>
              </a:ext>
            </a:extLst>
          </p:cNvPr>
          <p:cNvSpPr txBox="1"/>
          <p:nvPr/>
        </p:nvSpPr>
        <p:spPr>
          <a:xfrm>
            <a:off x="6429686" y="25188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80DC23-688B-4F8F-9232-6AF15C21E1D3}"/>
              </a:ext>
            </a:extLst>
          </p:cNvPr>
          <p:cNvSpPr txBox="1"/>
          <p:nvPr/>
        </p:nvSpPr>
        <p:spPr>
          <a:xfrm>
            <a:off x="6963579" y="391358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(FN,1,1)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0D2051AC-8F4C-45FA-B3FA-00DC7A42F64E}"/>
              </a:ext>
            </a:extLst>
          </p:cNvPr>
          <p:cNvSpPr/>
          <p:nvPr/>
        </p:nvSpPr>
        <p:spPr>
          <a:xfrm>
            <a:off x="7877365" y="2499671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EA1286BA-9EF7-462D-BBFC-2ECCA3F5F70B}"/>
              </a:ext>
            </a:extLst>
          </p:cNvPr>
          <p:cNvSpPr/>
          <p:nvPr/>
        </p:nvSpPr>
        <p:spPr>
          <a:xfrm>
            <a:off x="9027702" y="1912243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6422FD-4450-4199-BF1C-35BD1DBB092F}"/>
              </a:ext>
            </a:extLst>
          </p:cNvPr>
          <p:cNvSpPr txBox="1"/>
          <p:nvPr/>
        </p:nvSpPr>
        <p:spPr>
          <a:xfrm>
            <a:off x="9364392" y="31558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1695E1-E07D-48A0-B4D9-11A229D7E250}"/>
              </a:ext>
            </a:extLst>
          </p:cNvPr>
          <p:cNvSpPr txBox="1"/>
          <p:nvPr/>
        </p:nvSpPr>
        <p:spPr>
          <a:xfrm>
            <a:off x="8668717" y="244708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22ED9F-56CD-4611-B063-AD270586065A}"/>
              </a:ext>
            </a:extLst>
          </p:cNvPr>
          <p:cNvSpPr txBox="1"/>
          <p:nvPr/>
        </p:nvSpPr>
        <p:spPr>
          <a:xfrm>
            <a:off x="8952270" y="1790296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32102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배치를 고려한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4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합성곱 연산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2911394" y="11201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576350" y="4082217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3234358" y="478652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758270" y="1971588"/>
            <a:ext cx="1133657" cy="1133657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146988" y="305751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494078" y="24403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625440" y="180226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131182" y="2416678"/>
            <a:ext cx="243476" cy="24347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3105358" y="1299041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3183427" y="1912243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2858885" y="153497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4056704" y="2381120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4978667" y="1814767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5315357" y="3058388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4619682" y="234960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679848" y="4447969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C,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H,W)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2691165" y="5172445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</a:t>
            </a:r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 sz="16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1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5008305" y="3588935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4864764" y="3930980"/>
            <a:ext cx="1518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3103365" y="2183707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3181434" y="279690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2856892" y="2419636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3009872" y="207825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3118429" y="3770339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3196497" y="4383541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2871955" y="400626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3024935" y="3664882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3181434" y="3127243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3925342" y="134700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4849075" y="1685555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016E2907-DE45-49F4-B383-C0F5475EFDF8}"/>
              </a:ext>
            </a:extLst>
          </p:cNvPr>
          <p:cNvSpPr/>
          <p:nvPr/>
        </p:nvSpPr>
        <p:spPr>
          <a:xfrm>
            <a:off x="7025836" y="2380831"/>
            <a:ext cx="640834" cy="640834"/>
          </a:xfrm>
          <a:prstGeom prst="cube">
            <a:avLst>
              <a:gd name="adj" fmla="val 5808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D2EF8D-B826-42A6-9D5A-CE84AD0C869F}"/>
              </a:ext>
            </a:extLst>
          </p:cNvPr>
          <p:cNvSpPr txBox="1"/>
          <p:nvPr/>
        </p:nvSpPr>
        <p:spPr>
          <a:xfrm>
            <a:off x="6815141" y="271610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19917-020A-429F-9F7C-D09D2A3EC193}"/>
              </a:ext>
            </a:extLst>
          </p:cNvPr>
          <p:cNvSpPr txBox="1"/>
          <p:nvPr/>
        </p:nvSpPr>
        <p:spPr>
          <a:xfrm>
            <a:off x="7025836" y="295796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75D0C3-C290-4613-AF9C-E64D3039CE9D}"/>
              </a:ext>
            </a:extLst>
          </p:cNvPr>
          <p:cNvSpPr txBox="1"/>
          <p:nvPr/>
        </p:nvSpPr>
        <p:spPr>
          <a:xfrm>
            <a:off x="6953254" y="230497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2B5396-1A19-450D-99F1-8889EF8AE5FA}"/>
              </a:ext>
            </a:extLst>
          </p:cNvPr>
          <p:cNvSpPr txBox="1"/>
          <p:nvPr/>
        </p:nvSpPr>
        <p:spPr>
          <a:xfrm>
            <a:off x="7044430" y="3587938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5AF51-3632-45EA-8C37-EDB9BAF04708}"/>
              </a:ext>
            </a:extLst>
          </p:cNvPr>
          <p:cNvSpPr txBox="1"/>
          <p:nvPr/>
        </p:nvSpPr>
        <p:spPr>
          <a:xfrm>
            <a:off x="6429686" y="25188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80DC23-688B-4F8F-9232-6AF15C21E1D3}"/>
              </a:ext>
            </a:extLst>
          </p:cNvPr>
          <p:cNvSpPr txBox="1"/>
          <p:nvPr/>
        </p:nvSpPr>
        <p:spPr>
          <a:xfrm>
            <a:off x="6963579" y="391358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,1,1)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0D2051AC-8F4C-45FA-B3FA-00DC7A42F64E}"/>
              </a:ext>
            </a:extLst>
          </p:cNvPr>
          <p:cNvSpPr/>
          <p:nvPr/>
        </p:nvSpPr>
        <p:spPr>
          <a:xfrm>
            <a:off x="7877365" y="2499671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EA1286BA-9EF7-462D-BBFC-2ECCA3F5F70B}"/>
              </a:ext>
            </a:extLst>
          </p:cNvPr>
          <p:cNvSpPr/>
          <p:nvPr/>
        </p:nvSpPr>
        <p:spPr>
          <a:xfrm>
            <a:off x="9027702" y="1912243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6422FD-4450-4199-BF1C-35BD1DBB092F}"/>
              </a:ext>
            </a:extLst>
          </p:cNvPr>
          <p:cNvSpPr txBox="1"/>
          <p:nvPr/>
        </p:nvSpPr>
        <p:spPr>
          <a:xfrm>
            <a:off x="9364392" y="31558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1695E1-E07D-48A0-B4D9-11A229D7E250}"/>
              </a:ext>
            </a:extLst>
          </p:cNvPr>
          <p:cNvSpPr txBox="1"/>
          <p:nvPr/>
        </p:nvSpPr>
        <p:spPr>
          <a:xfrm>
            <a:off x="8668717" y="244708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22ED9F-56CD-4611-B063-AD270586065A}"/>
              </a:ext>
            </a:extLst>
          </p:cNvPr>
          <p:cNvSpPr txBox="1"/>
          <p:nvPr/>
        </p:nvSpPr>
        <p:spPr>
          <a:xfrm>
            <a:off x="8952270" y="1790296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F06E964-0F82-4515-A491-567660A56344}"/>
              </a:ext>
            </a:extLst>
          </p:cNvPr>
          <p:cNvSpPr txBox="1"/>
          <p:nvPr/>
        </p:nvSpPr>
        <p:spPr>
          <a:xfrm>
            <a:off x="576350" y="3664882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데이터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51A88E-CE28-44B0-A516-ED740DC697E4}"/>
              </a:ext>
            </a:extLst>
          </p:cNvPr>
          <p:cNvSpPr txBox="1"/>
          <p:nvPr/>
        </p:nvSpPr>
        <p:spPr>
          <a:xfrm>
            <a:off x="8953454" y="3559199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C6076F-5A71-4CC3-946D-DF03691D7B4A}"/>
              </a:ext>
            </a:extLst>
          </p:cNvPr>
          <p:cNvSpPr txBox="1"/>
          <p:nvPr/>
        </p:nvSpPr>
        <p:spPr>
          <a:xfrm>
            <a:off x="8809913" y="3901244"/>
            <a:ext cx="1518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FN,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39707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정육면체 16">
            <a:extLst>
              <a:ext uri="{FF2B5EF4-FFF2-40B4-BE49-F238E27FC236}">
                <a16:creationId xmlns:a16="http://schemas.microsoft.com/office/drawing/2014/main" id="{048A482E-B5E7-4B4B-8E5A-B2EA64616253}"/>
              </a:ext>
            </a:extLst>
          </p:cNvPr>
          <p:cNvSpPr/>
          <p:nvPr/>
        </p:nvSpPr>
        <p:spPr>
          <a:xfrm>
            <a:off x="5659892" y="2967454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DCD10BCE-DD51-43C5-975A-6ABC4323613C}"/>
              </a:ext>
            </a:extLst>
          </p:cNvPr>
          <p:cNvSpPr/>
          <p:nvPr/>
        </p:nvSpPr>
        <p:spPr>
          <a:xfrm>
            <a:off x="5659892" y="2333651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B99DB3A7-C696-4EBA-8318-F30BD98A0E84}"/>
              </a:ext>
            </a:extLst>
          </p:cNvPr>
          <p:cNvSpPr/>
          <p:nvPr/>
        </p:nvSpPr>
        <p:spPr>
          <a:xfrm>
            <a:off x="96872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정육면체 2">
            <a:extLst>
              <a:ext uri="{FF2B5EF4-FFF2-40B4-BE49-F238E27FC236}">
                <a16:creationId xmlns:a16="http://schemas.microsoft.com/office/drawing/2014/main" id="{4B7A9A63-6F85-4BBB-80BC-B53DA5FD08A6}"/>
              </a:ext>
            </a:extLst>
          </p:cNvPr>
          <p:cNvSpPr/>
          <p:nvPr/>
        </p:nvSpPr>
        <p:spPr>
          <a:xfrm>
            <a:off x="174430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28AD90A8-4901-43B9-9083-605BE8F75B99}"/>
              </a:ext>
            </a:extLst>
          </p:cNvPr>
          <p:cNvSpPr/>
          <p:nvPr/>
        </p:nvSpPr>
        <p:spPr>
          <a:xfrm>
            <a:off x="251988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AA0E41B3-7EFD-4E22-BD28-F7BF8F1A7DB0}"/>
              </a:ext>
            </a:extLst>
          </p:cNvPr>
          <p:cNvSpPr/>
          <p:nvPr/>
        </p:nvSpPr>
        <p:spPr>
          <a:xfrm>
            <a:off x="1612992" y="2958219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정육면체 7">
            <a:extLst>
              <a:ext uri="{FF2B5EF4-FFF2-40B4-BE49-F238E27FC236}">
                <a16:creationId xmlns:a16="http://schemas.microsoft.com/office/drawing/2014/main" id="{82CEB204-CB3B-4E65-8E7F-D0CC11FDAD32}"/>
              </a:ext>
            </a:extLst>
          </p:cNvPr>
          <p:cNvSpPr/>
          <p:nvPr/>
        </p:nvSpPr>
        <p:spPr>
          <a:xfrm>
            <a:off x="802739" y="1618366"/>
            <a:ext cx="2791486" cy="1131684"/>
          </a:xfrm>
          <a:prstGeom prst="cube">
            <a:avLst/>
          </a:prstGeom>
          <a:solidFill>
            <a:srgbClr val="FFFFCC">
              <a:alpha val="37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4CE295-256A-427E-80DA-136166E0FA80}"/>
              </a:ext>
            </a:extLst>
          </p:cNvPr>
          <p:cNvSpPr txBox="1"/>
          <p:nvPr/>
        </p:nvSpPr>
        <p:spPr>
          <a:xfrm>
            <a:off x="1481685" y="403564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0D3F9-E38A-431F-993A-1F931E27554F}"/>
              </a:ext>
            </a:extLst>
          </p:cNvPr>
          <p:cNvSpPr/>
          <p:nvPr/>
        </p:nvSpPr>
        <p:spPr>
          <a:xfrm>
            <a:off x="1623521" y="5022470"/>
            <a:ext cx="2209046" cy="20823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4B9B54-9ACF-4410-9D37-04CCB1EA83B6}"/>
              </a:ext>
            </a:extLst>
          </p:cNvPr>
          <p:cNvSpPr/>
          <p:nvPr/>
        </p:nvSpPr>
        <p:spPr>
          <a:xfrm>
            <a:off x="1623521" y="5230700"/>
            <a:ext cx="2209046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E20AFA-AED9-47C0-AAFF-801CFB6ECF7F}"/>
              </a:ext>
            </a:extLst>
          </p:cNvPr>
          <p:cNvSpPr/>
          <p:nvPr/>
        </p:nvSpPr>
        <p:spPr>
          <a:xfrm>
            <a:off x="1623521" y="5438930"/>
            <a:ext cx="2209046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7D459BDE-334F-430A-BA6F-FBE2C103B467}"/>
              </a:ext>
            </a:extLst>
          </p:cNvPr>
          <p:cNvSpPr/>
          <p:nvPr/>
        </p:nvSpPr>
        <p:spPr>
          <a:xfrm>
            <a:off x="5659892" y="1699848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정육면체 13">
            <a:extLst>
              <a:ext uri="{FF2B5EF4-FFF2-40B4-BE49-F238E27FC236}">
                <a16:creationId xmlns:a16="http://schemas.microsoft.com/office/drawing/2014/main" id="{87DE260A-69D4-4C20-8735-7E7C4A4AF6FA}"/>
              </a:ext>
            </a:extLst>
          </p:cNvPr>
          <p:cNvSpPr/>
          <p:nvPr/>
        </p:nvSpPr>
        <p:spPr>
          <a:xfrm>
            <a:off x="5659892" y="1066045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정육면체 17">
            <a:extLst>
              <a:ext uri="{FF2B5EF4-FFF2-40B4-BE49-F238E27FC236}">
                <a16:creationId xmlns:a16="http://schemas.microsoft.com/office/drawing/2014/main" id="{C366093D-553D-4575-AB62-06243DABBD18}"/>
              </a:ext>
            </a:extLst>
          </p:cNvPr>
          <p:cNvSpPr/>
          <p:nvPr/>
        </p:nvSpPr>
        <p:spPr>
          <a:xfrm>
            <a:off x="5528648" y="953844"/>
            <a:ext cx="1053221" cy="2866717"/>
          </a:xfrm>
          <a:prstGeom prst="cube">
            <a:avLst/>
          </a:prstGeom>
          <a:solidFill>
            <a:srgbClr val="FFFFCC">
              <a:alpha val="37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65B568C-8738-4793-9AD5-B44B844BA05F}"/>
              </a:ext>
            </a:extLst>
          </p:cNvPr>
          <p:cNvGrpSpPr/>
          <p:nvPr/>
        </p:nvGrpSpPr>
        <p:grpSpPr>
          <a:xfrm>
            <a:off x="5528648" y="4153338"/>
            <a:ext cx="832920" cy="2209046"/>
            <a:chOff x="5528648" y="4153338"/>
            <a:chExt cx="832920" cy="220904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8BFDED4-0E5E-47F1-85BC-339733B74DD7}"/>
                </a:ext>
              </a:extLst>
            </p:cNvPr>
            <p:cNvSpPr/>
            <p:nvPr/>
          </p:nvSpPr>
          <p:spPr>
            <a:xfrm rot="5400000">
              <a:off x="515293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9E65460-6D7F-4277-AD56-6903121C2F50}"/>
                </a:ext>
              </a:extLst>
            </p:cNvPr>
            <p:cNvSpPr/>
            <p:nvPr/>
          </p:nvSpPr>
          <p:spPr>
            <a:xfrm rot="5400000">
              <a:off x="494470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129FADF-5ECE-40BB-BD9E-FA766BABEFBC}"/>
                </a:ext>
              </a:extLst>
            </p:cNvPr>
            <p:cNvSpPr/>
            <p:nvPr/>
          </p:nvSpPr>
          <p:spPr>
            <a:xfrm rot="5400000">
              <a:off x="473647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6DD35DF-BA04-4138-9A2B-584F01C93945}"/>
                </a:ext>
              </a:extLst>
            </p:cNvPr>
            <p:cNvSpPr/>
            <p:nvPr/>
          </p:nvSpPr>
          <p:spPr>
            <a:xfrm rot="5400000">
              <a:off x="4528240" y="5153746"/>
              <a:ext cx="2209046" cy="208230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66F3CD-A9F0-43E5-B8D6-46FD11FC6D50}"/>
              </a:ext>
            </a:extLst>
          </p:cNvPr>
          <p:cNvSpPr/>
          <p:nvPr/>
        </p:nvSpPr>
        <p:spPr>
          <a:xfrm>
            <a:off x="7322668" y="4960227"/>
            <a:ext cx="820914" cy="7491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694D8B-E359-43FA-9A47-58E85D1BFE7A}"/>
              </a:ext>
            </a:extLst>
          </p:cNvPr>
          <p:cNvSpPr txBox="1"/>
          <p:nvPr/>
        </p:nvSpPr>
        <p:spPr>
          <a:xfrm>
            <a:off x="1910281" y="59390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(3,50)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805B9A-ED9F-44D6-85D9-B4AE1406FFEB}"/>
              </a:ext>
            </a:extLst>
          </p:cNvPr>
          <p:cNvSpPr txBox="1"/>
          <p:nvPr/>
        </p:nvSpPr>
        <p:spPr>
          <a:xfrm>
            <a:off x="3083475" y="5945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(50,4)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74CE9A-0426-4986-86E6-8101B5DBACB9}"/>
              </a:ext>
            </a:extLst>
          </p:cNvPr>
          <p:cNvSpPr txBox="1"/>
          <p:nvPr/>
        </p:nvSpPr>
        <p:spPr>
          <a:xfrm>
            <a:off x="4553566" y="502702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D61AC2-F2B1-4E26-9924-2EEAD24972F6}"/>
              </a:ext>
            </a:extLst>
          </p:cNvPr>
          <p:cNvSpPr txBox="1"/>
          <p:nvPr/>
        </p:nvSpPr>
        <p:spPr>
          <a:xfrm>
            <a:off x="6753885" y="51265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3929BFF-D36E-4937-BC11-C6163063E613}"/>
              </a:ext>
            </a:extLst>
          </p:cNvPr>
          <p:cNvSpPr/>
          <p:nvPr/>
        </p:nvSpPr>
        <p:spPr>
          <a:xfrm>
            <a:off x="8437829" y="5126585"/>
            <a:ext cx="516048" cy="5657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912C9A3F-C406-4F2F-9D8C-6A0426D039CF}"/>
              </a:ext>
            </a:extLst>
          </p:cNvPr>
          <p:cNvSpPr/>
          <p:nvPr/>
        </p:nvSpPr>
        <p:spPr>
          <a:xfrm>
            <a:off x="9248124" y="4864034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91770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2301859" y="659391"/>
            <a:ext cx="960572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826313" y="85789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A83558-EDD8-43F4-9355-CB5AFF9B5F51}"/>
              </a:ext>
            </a:extLst>
          </p:cNvPr>
          <p:cNvSpPr/>
          <p:nvPr/>
        </p:nvSpPr>
        <p:spPr>
          <a:xfrm>
            <a:off x="-1249378" y="5277227"/>
            <a:ext cx="5961888" cy="12465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3C5258-928A-42E2-8DB6-6F682A78008B}"/>
              </a:ext>
            </a:extLst>
          </p:cNvPr>
          <p:cNvSpPr/>
          <p:nvPr/>
        </p:nvSpPr>
        <p:spPr>
          <a:xfrm>
            <a:off x="-1170422" y="5442437"/>
            <a:ext cx="5819559" cy="940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E32A08C-7FEB-48ED-BEB7-9386437B898F}"/>
              </a:ext>
            </a:extLst>
          </p:cNvPr>
          <p:cNvSpPr/>
          <p:nvPr/>
        </p:nvSpPr>
        <p:spPr>
          <a:xfrm>
            <a:off x="-1107049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142144-AC9B-4E34-BC36-6AFA68FA455F}"/>
              </a:ext>
            </a:extLst>
          </p:cNvPr>
          <p:cNvSpPr/>
          <p:nvPr/>
        </p:nvSpPr>
        <p:spPr>
          <a:xfrm>
            <a:off x="1731566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81037C-13F6-4571-8059-A104C06E0C35}"/>
              </a:ext>
            </a:extLst>
          </p:cNvPr>
          <p:cNvSpPr/>
          <p:nvPr/>
        </p:nvSpPr>
        <p:spPr>
          <a:xfrm>
            <a:off x="-1043676" y="5671542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457267C-47B0-4743-8237-2C70795FB3F9}"/>
              </a:ext>
            </a:extLst>
          </p:cNvPr>
          <p:cNvSpPr/>
          <p:nvPr/>
        </p:nvSpPr>
        <p:spPr>
          <a:xfrm>
            <a:off x="316471" y="5669424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7201D0-6BB7-4A35-8FBB-FC24E8264D44}"/>
              </a:ext>
            </a:extLst>
          </p:cNvPr>
          <p:cNvSpPr/>
          <p:nvPr/>
        </p:nvSpPr>
        <p:spPr>
          <a:xfrm>
            <a:off x="1794939" y="5666445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976E8EB-F59C-41DB-B6AC-17AF21081484}"/>
              </a:ext>
            </a:extLst>
          </p:cNvPr>
          <p:cNvSpPr/>
          <p:nvPr/>
        </p:nvSpPr>
        <p:spPr>
          <a:xfrm>
            <a:off x="3155086" y="5664327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C04BFF-E017-43D6-9EDD-329A27EFE950}"/>
              </a:ext>
            </a:extLst>
          </p:cNvPr>
          <p:cNvSpPr/>
          <p:nvPr/>
        </p:nvSpPr>
        <p:spPr>
          <a:xfrm>
            <a:off x="-991980" y="5741458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9B7BEE4-D820-47B8-9FD0-4A92969D52A8}"/>
              </a:ext>
            </a:extLst>
          </p:cNvPr>
          <p:cNvSpPr/>
          <p:nvPr/>
        </p:nvSpPr>
        <p:spPr>
          <a:xfrm>
            <a:off x="-358163" y="5739882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075C2C-347C-4A06-85EF-BA7292A8FED4}"/>
              </a:ext>
            </a:extLst>
          </p:cNvPr>
          <p:cNvSpPr/>
          <p:nvPr/>
        </p:nvSpPr>
        <p:spPr>
          <a:xfrm>
            <a:off x="-95020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79414E-821E-4D90-86A1-89A2DD817EC3}"/>
              </a:ext>
            </a:extLst>
          </p:cNvPr>
          <p:cNvSpPr/>
          <p:nvPr/>
        </p:nvSpPr>
        <p:spPr>
          <a:xfrm>
            <a:off x="-6679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05230B1-E00B-4D7C-8DBD-9FCA62346F83}"/>
              </a:ext>
            </a:extLst>
          </p:cNvPr>
          <p:cNvSpPr/>
          <p:nvPr/>
        </p:nvSpPr>
        <p:spPr>
          <a:xfrm>
            <a:off x="-323539" y="5797097"/>
            <a:ext cx="282285" cy="2697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4F05622-831F-42AE-BF40-9441004E0B3D}"/>
              </a:ext>
            </a:extLst>
          </p:cNvPr>
          <p:cNvSpPr/>
          <p:nvPr/>
        </p:nvSpPr>
        <p:spPr>
          <a:xfrm>
            <a:off x="-41254" y="5796056"/>
            <a:ext cx="282285" cy="2697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4F4C981-224A-4F0D-A3DF-A60766DB1A32}"/>
              </a:ext>
            </a:extLst>
          </p:cNvPr>
          <p:cNvSpPr/>
          <p:nvPr/>
        </p:nvSpPr>
        <p:spPr>
          <a:xfrm>
            <a:off x="371420" y="5729136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FB4D755-C092-4668-A546-9EBA544CA8D4}"/>
              </a:ext>
            </a:extLst>
          </p:cNvPr>
          <p:cNvSpPr/>
          <p:nvPr/>
        </p:nvSpPr>
        <p:spPr>
          <a:xfrm>
            <a:off x="1005237" y="572756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D175153-F2A9-4E66-8F30-78A7B1BACC0A}"/>
              </a:ext>
            </a:extLst>
          </p:cNvPr>
          <p:cNvSpPr/>
          <p:nvPr/>
        </p:nvSpPr>
        <p:spPr>
          <a:xfrm>
            <a:off x="413193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104786B-9307-482E-A684-9DB6D606633C}"/>
              </a:ext>
            </a:extLst>
          </p:cNvPr>
          <p:cNvSpPr/>
          <p:nvPr/>
        </p:nvSpPr>
        <p:spPr>
          <a:xfrm>
            <a:off x="695478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A18B6E-5FC2-4BCF-B78E-8D47C3C86141}"/>
              </a:ext>
            </a:extLst>
          </p:cNvPr>
          <p:cNvSpPr/>
          <p:nvPr/>
        </p:nvSpPr>
        <p:spPr>
          <a:xfrm>
            <a:off x="1039861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826BB8F-DDFC-41A5-9F26-91977015936A}"/>
              </a:ext>
            </a:extLst>
          </p:cNvPr>
          <p:cNvSpPr/>
          <p:nvPr/>
        </p:nvSpPr>
        <p:spPr>
          <a:xfrm>
            <a:off x="1322146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6CD9BB5-6535-4484-94AA-570D64CC67E4}"/>
              </a:ext>
            </a:extLst>
          </p:cNvPr>
          <p:cNvSpPr/>
          <p:nvPr/>
        </p:nvSpPr>
        <p:spPr>
          <a:xfrm>
            <a:off x="1832564" y="5739977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A1FAAF-7309-4C13-A597-06ACFCEEA6E8}"/>
              </a:ext>
            </a:extLst>
          </p:cNvPr>
          <p:cNvSpPr/>
          <p:nvPr/>
        </p:nvSpPr>
        <p:spPr>
          <a:xfrm>
            <a:off x="2466381" y="5738401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91B0DD-1E0F-4231-89D7-4A129140F092}"/>
              </a:ext>
            </a:extLst>
          </p:cNvPr>
          <p:cNvSpPr/>
          <p:nvPr/>
        </p:nvSpPr>
        <p:spPr>
          <a:xfrm>
            <a:off x="187433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0658D70-A7EE-4A8A-A0DB-51FB93B0A687}"/>
              </a:ext>
            </a:extLst>
          </p:cNvPr>
          <p:cNvSpPr/>
          <p:nvPr/>
        </p:nvSpPr>
        <p:spPr>
          <a:xfrm>
            <a:off x="21566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2FF4A7-F68D-4796-9E4C-270420229FA6}"/>
              </a:ext>
            </a:extLst>
          </p:cNvPr>
          <p:cNvSpPr/>
          <p:nvPr/>
        </p:nvSpPr>
        <p:spPr>
          <a:xfrm>
            <a:off x="2501005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3C8B04-C773-4352-97CB-533AE7F0B9F4}"/>
              </a:ext>
            </a:extLst>
          </p:cNvPr>
          <p:cNvSpPr/>
          <p:nvPr/>
        </p:nvSpPr>
        <p:spPr>
          <a:xfrm>
            <a:off x="2783290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1DF69E9-2FDD-48F4-B395-FECB71C0FC9C}"/>
              </a:ext>
            </a:extLst>
          </p:cNvPr>
          <p:cNvSpPr/>
          <p:nvPr/>
        </p:nvSpPr>
        <p:spPr>
          <a:xfrm>
            <a:off x="3201341" y="573973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656590-9FEF-4F29-93B9-15398D727EE6}"/>
              </a:ext>
            </a:extLst>
          </p:cNvPr>
          <p:cNvSpPr/>
          <p:nvPr/>
        </p:nvSpPr>
        <p:spPr>
          <a:xfrm>
            <a:off x="3835158" y="5738154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1233102-3A2F-4F7D-AC25-F44EA0061126}"/>
              </a:ext>
            </a:extLst>
          </p:cNvPr>
          <p:cNvSpPr/>
          <p:nvPr/>
        </p:nvSpPr>
        <p:spPr>
          <a:xfrm>
            <a:off x="3243114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82E5EDA-10EC-4C55-8362-927BC4BC2469}"/>
              </a:ext>
            </a:extLst>
          </p:cNvPr>
          <p:cNvSpPr/>
          <p:nvPr/>
        </p:nvSpPr>
        <p:spPr>
          <a:xfrm>
            <a:off x="3525399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364E20A-36F7-454F-9B6B-6F57CEC0FE7C}"/>
              </a:ext>
            </a:extLst>
          </p:cNvPr>
          <p:cNvSpPr/>
          <p:nvPr/>
        </p:nvSpPr>
        <p:spPr>
          <a:xfrm>
            <a:off x="386978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1234C0-98D4-437C-A06B-5979F23EE6B7}"/>
              </a:ext>
            </a:extLst>
          </p:cNvPr>
          <p:cNvSpPr/>
          <p:nvPr/>
        </p:nvSpPr>
        <p:spPr>
          <a:xfrm>
            <a:off x="4152067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2EE22-5CB2-49AA-9547-80DE6471AF41}"/>
              </a:ext>
            </a:extLst>
          </p:cNvPr>
          <p:cNvSpPr/>
          <p:nvPr/>
        </p:nvSpPr>
        <p:spPr>
          <a:xfrm>
            <a:off x="7840301" y="326830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DB4579-82C6-4EFD-B166-7599288C053B}"/>
              </a:ext>
            </a:extLst>
          </p:cNvPr>
          <p:cNvSpPr/>
          <p:nvPr/>
        </p:nvSpPr>
        <p:spPr>
          <a:xfrm>
            <a:off x="8184333" y="326830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2FEFF0-4290-4279-B4A8-A0C2A34ED6C6}"/>
              </a:ext>
            </a:extLst>
          </p:cNvPr>
          <p:cNvSpPr/>
          <p:nvPr/>
        </p:nvSpPr>
        <p:spPr>
          <a:xfrm>
            <a:off x="8528365" y="326830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36FD709-DC2C-4ADB-B9F3-E5D1B0B49D29}"/>
              </a:ext>
            </a:extLst>
          </p:cNvPr>
          <p:cNvSpPr/>
          <p:nvPr/>
        </p:nvSpPr>
        <p:spPr>
          <a:xfrm>
            <a:off x="7840301" y="361233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46C4ECD-9807-4CD3-A66C-8F5EECA89DC1}"/>
              </a:ext>
            </a:extLst>
          </p:cNvPr>
          <p:cNvSpPr/>
          <p:nvPr/>
        </p:nvSpPr>
        <p:spPr>
          <a:xfrm>
            <a:off x="8184333" y="361233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27E0E99-298E-47F6-AE70-EB798AC3F9E2}"/>
              </a:ext>
            </a:extLst>
          </p:cNvPr>
          <p:cNvSpPr/>
          <p:nvPr/>
        </p:nvSpPr>
        <p:spPr>
          <a:xfrm>
            <a:off x="8528365" y="361233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048757E-B606-49E9-96FF-7ACBA43431D3}"/>
              </a:ext>
            </a:extLst>
          </p:cNvPr>
          <p:cNvSpPr/>
          <p:nvPr/>
        </p:nvSpPr>
        <p:spPr>
          <a:xfrm>
            <a:off x="7840301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A6FB467-EEC5-4045-AC47-3538D864E7F6}"/>
              </a:ext>
            </a:extLst>
          </p:cNvPr>
          <p:cNvSpPr/>
          <p:nvPr/>
        </p:nvSpPr>
        <p:spPr>
          <a:xfrm>
            <a:off x="8184333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6135F6-03DD-4020-97A1-6DA26318BE74}"/>
              </a:ext>
            </a:extLst>
          </p:cNvPr>
          <p:cNvSpPr/>
          <p:nvPr/>
        </p:nvSpPr>
        <p:spPr>
          <a:xfrm>
            <a:off x="8528365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164644" y="465833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(1,1,2,2,2,2)=&gt;(1,2,2,1,2,2)=&gt;(4,4)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63C8B8-7242-4023-AB6F-F42BA0457B51}"/>
              </a:ext>
            </a:extLst>
          </p:cNvPr>
          <p:cNvGrpSpPr/>
          <p:nvPr/>
        </p:nvGrpSpPr>
        <p:grpSpPr>
          <a:xfrm>
            <a:off x="5993701" y="4812825"/>
            <a:ext cx="1659176" cy="1522988"/>
            <a:chOff x="5993701" y="4812825"/>
            <a:chExt cx="1659176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5CBAB56-6CB1-4957-A08F-071024BA1CB3}"/>
              </a:ext>
            </a:extLst>
          </p:cNvPr>
          <p:cNvSpPr/>
          <p:nvPr/>
        </p:nvSpPr>
        <p:spPr>
          <a:xfrm>
            <a:off x="9379390" y="330317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639D90E-2F05-4E46-9D67-32F9DE1D7209}"/>
              </a:ext>
            </a:extLst>
          </p:cNvPr>
          <p:cNvSpPr/>
          <p:nvPr/>
        </p:nvSpPr>
        <p:spPr>
          <a:xfrm>
            <a:off x="9723422" y="330317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A70CA34-55CA-490B-B106-C8664812CA25}"/>
              </a:ext>
            </a:extLst>
          </p:cNvPr>
          <p:cNvSpPr/>
          <p:nvPr/>
        </p:nvSpPr>
        <p:spPr>
          <a:xfrm>
            <a:off x="9379390" y="364720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D2A6AEF-A1F0-437C-A289-CE9077304436}"/>
              </a:ext>
            </a:extLst>
          </p:cNvPr>
          <p:cNvSpPr/>
          <p:nvPr/>
        </p:nvSpPr>
        <p:spPr>
          <a:xfrm>
            <a:off x="9723422" y="364720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E8ACFC3-B190-4B4E-8A2B-FDF53D20400B}"/>
              </a:ext>
            </a:extLst>
          </p:cNvPr>
          <p:cNvSpPr/>
          <p:nvPr/>
        </p:nvSpPr>
        <p:spPr>
          <a:xfrm>
            <a:off x="8284366" y="47960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BCB960A-29C7-44B4-A455-E614503D9AC2}"/>
              </a:ext>
            </a:extLst>
          </p:cNvPr>
          <p:cNvSpPr/>
          <p:nvPr/>
        </p:nvSpPr>
        <p:spPr>
          <a:xfrm>
            <a:off x="8284366" y="51767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FABDC6A-134F-4196-BC30-6080EE6B7B6F}"/>
              </a:ext>
            </a:extLst>
          </p:cNvPr>
          <p:cNvSpPr/>
          <p:nvPr/>
        </p:nvSpPr>
        <p:spPr>
          <a:xfrm>
            <a:off x="8284366" y="55575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F2E6641-0EBA-468F-B72C-9D1CEA1A9E1F}"/>
              </a:ext>
            </a:extLst>
          </p:cNvPr>
          <p:cNvSpPr/>
          <p:nvPr/>
        </p:nvSpPr>
        <p:spPr>
          <a:xfrm>
            <a:off x="8284366" y="593826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AD24B38-A7DF-408D-997A-D56F8B74D79A}"/>
              </a:ext>
            </a:extLst>
          </p:cNvPr>
          <p:cNvSpPr txBox="1"/>
          <p:nvPr/>
        </p:nvSpPr>
        <p:spPr>
          <a:xfrm>
            <a:off x="7840301" y="5277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D27322A-FD04-41B4-AB91-99D596602EEB}"/>
              </a:ext>
            </a:extLst>
          </p:cNvPr>
          <p:cNvSpPr/>
          <p:nvPr/>
        </p:nvSpPr>
        <p:spPr>
          <a:xfrm>
            <a:off x="9379390" y="244309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52515D-99CF-4F69-93A6-ABD12C700F58}"/>
              </a:ext>
            </a:extLst>
          </p:cNvPr>
          <p:cNvSpPr/>
          <p:nvPr/>
        </p:nvSpPr>
        <p:spPr>
          <a:xfrm>
            <a:off x="9723422" y="244309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562AEFF-A004-4E72-949D-D59ABABE5B22}"/>
              </a:ext>
            </a:extLst>
          </p:cNvPr>
          <p:cNvSpPr/>
          <p:nvPr/>
        </p:nvSpPr>
        <p:spPr>
          <a:xfrm>
            <a:off x="9379390" y="27871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FA2F8041-C713-4BC0-B64E-CA8BBA91E77B}"/>
              </a:ext>
            </a:extLst>
          </p:cNvPr>
          <p:cNvSpPr/>
          <p:nvPr/>
        </p:nvSpPr>
        <p:spPr>
          <a:xfrm>
            <a:off x="9723422" y="27871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FC90AD4-2AD4-442A-952D-8DF65C3315BE}"/>
              </a:ext>
            </a:extLst>
          </p:cNvPr>
          <p:cNvSpPr/>
          <p:nvPr/>
        </p:nvSpPr>
        <p:spPr>
          <a:xfrm>
            <a:off x="8718465" y="47960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C788908-6DF0-4A69-80D4-93F17BAF9C76}"/>
              </a:ext>
            </a:extLst>
          </p:cNvPr>
          <p:cNvSpPr/>
          <p:nvPr/>
        </p:nvSpPr>
        <p:spPr>
          <a:xfrm>
            <a:off x="8718465" y="51767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FAA3B52-A15E-4AA8-AD1C-FCFF591E101A}"/>
              </a:ext>
            </a:extLst>
          </p:cNvPr>
          <p:cNvSpPr/>
          <p:nvPr/>
        </p:nvSpPr>
        <p:spPr>
          <a:xfrm>
            <a:off x="8718465" y="55575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335B89E-A942-4692-91AA-1739B9D2CBB5}"/>
              </a:ext>
            </a:extLst>
          </p:cNvPr>
          <p:cNvSpPr/>
          <p:nvPr/>
        </p:nvSpPr>
        <p:spPr>
          <a:xfrm>
            <a:off x="8718465" y="593826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7850853" y="3255758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</p:spTree>
    <p:extLst>
      <p:ext uri="{BB962C8B-B14F-4D97-AF65-F5344CB8AC3E}">
        <p14:creationId xmlns:p14="http://schemas.microsoft.com/office/powerpoint/2010/main" val="84108833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7452558" y="2816825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7394091" y="230908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7011085" y="35133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417160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358693" y="23082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199877" y="348560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2271307" y="55947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1237050" y="559479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2096163" y="5519340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FB9B0B-2653-49B6-A8F2-C49B544AF450}"/>
              </a:ext>
            </a:extLst>
          </p:cNvPr>
          <p:cNvSpPr/>
          <p:nvPr/>
        </p:nvSpPr>
        <p:spPr>
          <a:xfrm>
            <a:off x="284924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3462C21-69E2-4D62-ABDA-8F795D14E84C}"/>
              </a:ext>
            </a:extLst>
          </p:cNvPr>
          <p:cNvSpPr/>
          <p:nvPr/>
        </p:nvSpPr>
        <p:spPr>
          <a:xfrm>
            <a:off x="699718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5BC709A-03F7-4A20-9A31-74E98B23A83C}"/>
              </a:ext>
            </a:extLst>
          </p:cNvPr>
          <p:cNvSpPr/>
          <p:nvPr/>
        </p:nvSpPr>
        <p:spPr>
          <a:xfrm>
            <a:off x="1114512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BC8D9EF-1AA8-4307-B064-5D55554E20CA}"/>
              </a:ext>
            </a:extLst>
          </p:cNvPr>
          <p:cNvSpPr/>
          <p:nvPr/>
        </p:nvSpPr>
        <p:spPr>
          <a:xfrm>
            <a:off x="1529306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B723788-96EE-469E-B728-EE2541F3EE69}"/>
              </a:ext>
            </a:extLst>
          </p:cNvPr>
          <p:cNvSpPr/>
          <p:nvPr/>
        </p:nvSpPr>
        <p:spPr>
          <a:xfrm>
            <a:off x="284924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1AB19EC-82D2-4A55-A5A1-D2A83F927DF2}"/>
              </a:ext>
            </a:extLst>
          </p:cNvPr>
          <p:cNvSpPr/>
          <p:nvPr/>
        </p:nvSpPr>
        <p:spPr>
          <a:xfrm>
            <a:off x="699718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3BDC80C-7DDE-4BB0-931A-BD7EA70BEF46}"/>
              </a:ext>
            </a:extLst>
          </p:cNvPr>
          <p:cNvSpPr/>
          <p:nvPr/>
        </p:nvSpPr>
        <p:spPr>
          <a:xfrm>
            <a:off x="1114512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829DD07-97C0-443C-8B40-1AEDC421397A}"/>
              </a:ext>
            </a:extLst>
          </p:cNvPr>
          <p:cNvSpPr/>
          <p:nvPr/>
        </p:nvSpPr>
        <p:spPr>
          <a:xfrm>
            <a:off x="1529306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5EB549B-166E-4A36-A264-57F9A00A2DCB}"/>
              </a:ext>
            </a:extLst>
          </p:cNvPr>
          <p:cNvSpPr/>
          <p:nvPr/>
        </p:nvSpPr>
        <p:spPr>
          <a:xfrm>
            <a:off x="284924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18CB98D-BC73-4BC8-A3E2-2E58F50F5345}"/>
              </a:ext>
            </a:extLst>
          </p:cNvPr>
          <p:cNvSpPr/>
          <p:nvPr/>
        </p:nvSpPr>
        <p:spPr>
          <a:xfrm>
            <a:off x="699718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7019093-AB91-414A-BD21-C9E90AAA1372}"/>
              </a:ext>
            </a:extLst>
          </p:cNvPr>
          <p:cNvSpPr/>
          <p:nvPr/>
        </p:nvSpPr>
        <p:spPr>
          <a:xfrm>
            <a:off x="1114512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5FC1464-0784-4A74-94D9-EEA8F467F94C}"/>
              </a:ext>
            </a:extLst>
          </p:cNvPr>
          <p:cNvSpPr/>
          <p:nvPr/>
        </p:nvSpPr>
        <p:spPr>
          <a:xfrm>
            <a:off x="1529306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D1193EF-E636-4B4C-80FE-DCFEB98E6C24}"/>
              </a:ext>
            </a:extLst>
          </p:cNvPr>
          <p:cNvSpPr/>
          <p:nvPr/>
        </p:nvSpPr>
        <p:spPr>
          <a:xfrm>
            <a:off x="284924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8C2A2F4-1117-4A3F-A35B-47820A1A28FB}"/>
              </a:ext>
            </a:extLst>
          </p:cNvPr>
          <p:cNvSpPr/>
          <p:nvPr/>
        </p:nvSpPr>
        <p:spPr>
          <a:xfrm>
            <a:off x="699718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0B90CF-BFDE-4FEC-87E2-B772499F2C35}"/>
              </a:ext>
            </a:extLst>
          </p:cNvPr>
          <p:cNvSpPr/>
          <p:nvPr/>
        </p:nvSpPr>
        <p:spPr>
          <a:xfrm>
            <a:off x="1114512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6FE59FA-9459-4697-ADD5-5DDF35C715E7}"/>
              </a:ext>
            </a:extLst>
          </p:cNvPr>
          <p:cNvSpPr/>
          <p:nvPr/>
        </p:nvSpPr>
        <p:spPr>
          <a:xfrm>
            <a:off x="1529306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699718" y="339754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2722704" y="39953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2722704" y="433935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2722704" y="502742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2722704" y="468338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2137201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3305564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3B98DBA-78B9-445B-B7B0-FEA5EE4586F2}"/>
              </a:ext>
            </a:extLst>
          </p:cNvPr>
          <p:cNvSpPr/>
          <p:nvPr/>
        </p:nvSpPr>
        <p:spPr>
          <a:xfrm>
            <a:off x="3842045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DEC0048-8C1A-4766-9E5B-642B69D6D10A}"/>
              </a:ext>
            </a:extLst>
          </p:cNvPr>
          <p:cNvSpPr/>
          <p:nvPr/>
        </p:nvSpPr>
        <p:spPr>
          <a:xfrm>
            <a:off x="3842045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72E9BC9-6D2F-4BCB-89F0-98408873545A}"/>
              </a:ext>
            </a:extLst>
          </p:cNvPr>
          <p:cNvSpPr/>
          <p:nvPr/>
        </p:nvSpPr>
        <p:spPr>
          <a:xfrm>
            <a:off x="3842045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19A618D-939F-4E0D-9806-81D7A31403C0}"/>
              </a:ext>
            </a:extLst>
          </p:cNvPr>
          <p:cNvSpPr/>
          <p:nvPr/>
        </p:nvSpPr>
        <p:spPr>
          <a:xfrm>
            <a:off x="3842045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24751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24751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24751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24751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40984" y="438974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9CEC1DC-16A3-40DC-9053-E5DB34D8946B}"/>
              </a:ext>
            </a:extLst>
          </p:cNvPr>
          <p:cNvSpPr/>
          <p:nvPr/>
        </p:nvSpPr>
        <p:spPr>
          <a:xfrm>
            <a:off x="5799381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F14A34C-07B9-435F-A1C1-56ECDAA54880}"/>
              </a:ext>
            </a:extLst>
          </p:cNvPr>
          <p:cNvSpPr/>
          <p:nvPr/>
        </p:nvSpPr>
        <p:spPr>
          <a:xfrm>
            <a:off x="5799381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89D3B770-7733-489C-B1B6-A045E5990AED}"/>
              </a:ext>
            </a:extLst>
          </p:cNvPr>
          <p:cNvSpPr/>
          <p:nvPr/>
        </p:nvSpPr>
        <p:spPr>
          <a:xfrm>
            <a:off x="5799381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E726924-6804-408B-9178-7D0E889E2154}"/>
              </a:ext>
            </a:extLst>
          </p:cNvPr>
          <p:cNvSpPr/>
          <p:nvPr/>
        </p:nvSpPr>
        <p:spPr>
          <a:xfrm>
            <a:off x="5799381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5343107" y="4389745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6355909" y="4409297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0A4F78B-A238-4825-A5C7-AF24C05D415F}"/>
              </a:ext>
            </a:extLst>
          </p:cNvPr>
          <p:cNvSpPr txBox="1"/>
          <p:nvPr/>
        </p:nvSpPr>
        <p:spPr>
          <a:xfrm>
            <a:off x="5471220" y="54684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7215484" y="4214276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6939624" y="544901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</p:spTree>
    <p:extLst>
      <p:ext uri="{BB962C8B-B14F-4D97-AF65-F5344CB8AC3E}">
        <p14:creationId xmlns:p14="http://schemas.microsoft.com/office/powerpoint/2010/main" val="1887925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9446631" y="4359419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6410944" y="2797892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6954967" y="230447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6712566" y="34856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417160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358693" y="23082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300305" y="339754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461304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430068" y="595889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289181" y="5883435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FB9B0B-2653-49B6-A8F2-C49B544AF450}"/>
              </a:ext>
            </a:extLst>
          </p:cNvPr>
          <p:cNvSpPr/>
          <p:nvPr/>
        </p:nvSpPr>
        <p:spPr>
          <a:xfrm>
            <a:off x="-522058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3462C21-69E2-4D62-ABDA-8F795D14E84C}"/>
              </a:ext>
            </a:extLst>
          </p:cNvPr>
          <p:cNvSpPr/>
          <p:nvPr/>
        </p:nvSpPr>
        <p:spPr>
          <a:xfrm>
            <a:off x="-107264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5BC709A-03F7-4A20-9A31-74E98B23A83C}"/>
              </a:ext>
            </a:extLst>
          </p:cNvPr>
          <p:cNvSpPr/>
          <p:nvPr/>
        </p:nvSpPr>
        <p:spPr>
          <a:xfrm>
            <a:off x="307530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BC8D9EF-1AA8-4307-B064-5D55554E20CA}"/>
              </a:ext>
            </a:extLst>
          </p:cNvPr>
          <p:cNvSpPr/>
          <p:nvPr/>
        </p:nvSpPr>
        <p:spPr>
          <a:xfrm>
            <a:off x="722324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B723788-96EE-469E-B728-EE2541F3EE69}"/>
              </a:ext>
            </a:extLst>
          </p:cNvPr>
          <p:cNvSpPr/>
          <p:nvPr/>
        </p:nvSpPr>
        <p:spPr>
          <a:xfrm>
            <a:off x="-522058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1AB19EC-82D2-4A55-A5A1-D2A83F927DF2}"/>
              </a:ext>
            </a:extLst>
          </p:cNvPr>
          <p:cNvSpPr/>
          <p:nvPr/>
        </p:nvSpPr>
        <p:spPr>
          <a:xfrm>
            <a:off x="-107264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3BDC80C-7DDE-4BB0-931A-BD7EA70BEF46}"/>
              </a:ext>
            </a:extLst>
          </p:cNvPr>
          <p:cNvSpPr/>
          <p:nvPr/>
        </p:nvSpPr>
        <p:spPr>
          <a:xfrm>
            <a:off x="307530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829DD07-97C0-443C-8B40-1AEDC421397A}"/>
              </a:ext>
            </a:extLst>
          </p:cNvPr>
          <p:cNvSpPr/>
          <p:nvPr/>
        </p:nvSpPr>
        <p:spPr>
          <a:xfrm>
            <a:off x="722324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5EB549B-166E-4A36-A264-57F9A00A2DCB}"/>
              </a:ext>
            </a:extLst>
          </p:cNvPr>
          <p:cNvSpPr/>
          <p:nvPr/>
        </p:nvSpPr>
        <p:spPr>
          <a:xfrm>
            <a:off x="-522058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18CB98D-BC73-4BC8-A3E2-2E58F50F5345}"/>
              </a:ext>
            </a:extLst>
          </p:cNvPr>
          <p:cNvSpPr/>
          <p:nvPr/>
        </p:nvSpPr>
        <p:spPr>
          <a:xfrm>
            <a:off x="-107264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7019093-AB91-414A-BD21-C9E90AAA1372}"/>
              </a:ext>
            </a:extLst>
          </p:cNvPr>
          <p:cNvSpPr/>
          <p:nvPr/>
        </p:nvSpPr>
        <p:spPr>
          <a:xfrm>
            <a:off x="307530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5FC1464-0784-4A74-94D9-EEA8F467F94C}"/>
              </a:ext>
            </a:extLst>
          </p:cNvPr>
          <p:cNvSpPr/>
          <p:nvPr/>
        </p:nvSpPr>
        <p:spPr>
          <a:xfrm>
            <a:off x="722324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D1193EF-E636-4B4C-80FE-DCFEB98E6C24}"/>
              </a:ext>
            </a:extLst>
          </p:cNvPr>
          <p:cNvSpPr/>
          <p:nvPr/>
        </p:nvSpPr>
        <p:spPr>
          <a:xfrm>
            <a:off x="-522058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8C2A2F4-1117-4A3F-A35B-47820A1A28FB}"/>
              </a:ext>
            </a:extLst>
          </p:cNvPr>
          <p:cNvSpPr/>
          <p:nvPr/>
        </p:nvSpPr>
        <p:spPr>
          <a:xfrm>
            <a:off x="-107264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0B90CF-BFDE-4FEC-87E2-B772499F2C35}"/>
              </a:ext>
            </a:extLst>
          </p:cNvPr>
          <p:cNvSpPr/>
          <p:nvPr/>
        </p:nvSpPr>
        <p:spPr>
          <a:xfrm>
            <a:off x="307530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6FE59FA-9459-4697-ADD5-5DDF35C715E7}"/>
              </a:ext>
            </a:extLst>
          </p:cNvPr>
          <p:cNvSpPr/>
          <p:nvPr/>
        </p:nvSpPr>
        <p:spPr>
          <a:xfrm>
            <a:off x="722324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107264" y="376164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76313" y="469914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43051" y="475383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C707F7-53ED-489B-8307-A7583ADDEA51}"/>
              </a:ext>
            </a:extLst>
          </p:cNvPr>
          <p:cNvGrpSpPr/>
          <p:nvPr/>
        </p:nvGrpSpPr>
        <p:grpSpPr>
          <a:xfrm>
            <a:off x="3198367" y="4285989"/>
            <a:ext cx="414794" cy="1522988"/>
            <a:chOff x="3842045" y="3921894"/>
            <a:chExt cx="414794" cy="152298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3B98DBA-78B9-445B-B7B0-FEA5EE4586F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DEC0048-8C1A-4766-9E5B-642B69D6D1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2E9BC9-6D2F-4BCB-89F0-98408873545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219A618D-939F-4E0D-9806-81D7A31403C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86905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86905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86905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86905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484166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8848938" y="585022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1BBB731-A3D7-4EA6-B5CC-764F1C07B96D}"/>
              </a:ext>
            </a:extLst>
          </p:cNvPr>
          <p:cNvGrpSpPr/>
          <p:nvPr/>
        </p:nvGrpSpPr>
        <p:grpSpPr>
          <a:xfrm>
            <a:off x="7184324" y="2797892"/>
            <a:ext cx="688064" cy="688064"/>
            <a:chOff x="9379390" y="2443092"/>
            <a:chExt cx="688064" cy="68806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62CD93E-C65A-4A2C-90E9-9EC12D2010F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ED9757A-F2B3-4936-9A9B-C13AEDB9755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D381E62-819B-4712-BB94-E129C38C5F3B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EF78F0A-51D7-4C16-B92C-EF1A0FEB03A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D7CA1F7-8AF7-45D7-95B8-B5F32BDDF6FC}"/>
              </a:ext>
            </a:extLst>
          </p:cNvPr>
          <p:cNvGrpSpPr/>
          <p:nvPr/>
        </p:nvGrpSpPr>
        <p:grpSpPr>
          <a:xfrm>
            <a:off x="7957704" y="2797892"/>
            <a:ext cx="688064" cy="688064"/>
            <a:chOff x="9379390" y="2443092"/>
            <a:chExt cx="688064" cy="68806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0CC86F6-86B9-4CA0-90CA-6B0239899DB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652DC74-4849-4D4F-BF93-A4D0C57CD647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DC44C59-DC8A-44FA-91B2-90B24F51E7D4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EEA5649-568D-4B18-89B5-6A311377584F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36AA0B-42DE-42A1-8ECC-DB5B6249CC6F}"/>
              </a:ext>
            </a:extLst>
          </p:cNvPr>
          <p:cNvSpPr/>
          <p:nvPr/>
        </p:nvSpPr>
        <p:spPr>
          <a:xfrm>
            <a:off x="9761192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01EF96B-87C5-4AD8-B3A0-25FE47D2C998}"/>
              </a:ext>
            </a:extLst>
          </p:cNvPr>
          <p:cNvSpPr/>
          <p:nvPr/>
        </p:nvSpPr>
        <p:spPr>
          <a:xfrm>
            <a:off x="10105224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775C0A9-82D7-4E56-9F71-220EEACC5A4E}"/>
              </a:ext>
            </a:extLst>
          </p:cNvPr>
          <p:cNvGrpSpPr/>
          <p:nvPr/>
        </p:nvGrpSpPr>
        <p:grpSpPr>
          <a:xfrm>
            <a:off x="3613161" y="4285989"/>
            <a:ext cx="414794" cy="1522988"/>
            <a:chOff x="3842045" y="3921894"/>
            <a:chExt cx="414794" cy="152298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AEA9654-52A2-4311-9132-E48AED5E335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E7BAF63-B0DC-419E-A8CA-DB0EF50372AB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96CB072-0823-42F9-A736-D98FFC255FF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1751851-FC15-4059-9BE3-D4B8182E592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CFD207B-336A-44A7-8578-672449AB8791}"/>
              </a:ext>
            </a:extLst>
          </p:cNvPr>
          <p:cNvGrpSpPr/>
          <p:nvPr/>
        </p:nvGrpSpPr>
        <p:grpSpPr>
          <a:xfrm>
            <a:off x="4027955" y="4285989"/>
            <a:ext cx="414794" cy="1522988"/>
            <a:chOff x="3842045" y="3921894"/>
            <a:chExt cx="414794" cy="1522988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C5B3686-A6AE-45C1-BBE9-3B19ADA4CBAF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41E0B90-3ED5-48D5-82C1-A57401B8547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E125C3A-7F03-463C-BFE0-677F96BB654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98C73D45-4F64-4522-8B46-5C5593B6D036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04077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286FF1A-6CAB-41A1-AF0F-09A38F967309}"/>
              </a:ext>
            </a:extLst>
          </p:cNvPr>
          <p:cNvSpPr/>
          <p:nvPr/>
        </p:nvSpPr>
        <p:spPr>
          <a:xfrm>
            <a:off x="5291877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82B8B56-D68E-40BE-AEBC-44D1BE944D47}"/>
              </a:ext>
            </a:extLst>
          </p:cNvPr>
          <p:cNvSpPr/>
          <p:nvPr/>
        </p:nvSpPr>
        <p:spPr>
          <a:xfrm>
            <a:off x="5291877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648FCDC-071A-41CD-BD8C-96CAE21BFE8E}"/>
              </a:ext>
            </a:extLst>
          </p:cNvPr>
          <p:cNvSpPr/>
          <p:nvPr/>
        </p:nvSpPr>
        <p:spPr>
          <a:xfrm>
            <a:off x="5291877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1176607-1742-45EE-ADBA-59697BF9F312}"/>
              </a:ext>
            </a:extLst>
          </p:cNvPr>
          <p:cNvSpPr/>
          <p:nvPr/>
        </p:nvSpPr>
        <p:spPr>
          <a:xfrm>
            <a:off x="5291877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79EEECE-4733-4FEA-A480-77730ED5629E}"/>
              </a:ext>
            </a:extLst>
          </p:cNvPr>
          <p:cNvSpPr/>
          <p:nvPr/>
        </p:nvSpPr>
        <p:spPr>
          <a:xfrm>
            <a:off x="5696849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551ED-9644-4776-9A8A-B48B76FFC667}"/>
              </a:ext>
            </a:extLst>
          </p:cNvPr>
          <p:cNvSpPr/>
          <p:nvPr/>
        </p:nvSpPr>
        <p:spPr>
          <a:xfrm>
            <a:off x="5696849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E39FE7F-0FD3-4E9C-A45E-F0821AA8A3B4}"/>
              </a:ext>
            </a:extLst>
          </p:cNvPr>
          <p:cNvSpPr/>
          <p:nvPr/>
        </p:nvSpPr>
        <p:spPr>
          <a:xfrm>
            <a:off x="5696849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D4B828A-A712-4AAE-928D-ECEA73F4BB6F}"/>
              </a:ext>
            </a:extLst>
          </p:cNvPr>
          <p:cNvSpPr/>
          <p:nvPr/>
        </p:nvSpPr>
        <p:spPr>
          <a:xfrm>
            <a:off x="5696849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F95E5839-141E-4F22-B6AA-77C731581FD3}"/>
              </a:ext>
            </a:extLst>
          </p:cNvPr>
          <p:cNvGrpSpPr/>
          <p:nvPr/>
        </p:nvGrpSpPr>
        <p:grpSpPr>
          <a:xfrm>
            <a:off x="6718517" y="4285989"/>
            <a:ext cx="414794" cy="1522988"/>
            <a:chOff x="3842045" y="3921894"/>
            <a:chExt cx="414794" cy="1522988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40108159-7239-4D64-999E-BA51F6DC635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D1072ED-FA80-49FF-A070-01E0543A26B1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8A71C67-C20A-4CCD-9C46-094F6324118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46865768-E17F-403E-A51D-05F623FDE28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08FCBEAB-7626-4E21-8C89-5E4FC272DBC8}"/>
              </a:ext>
            </a:extLst>
          </p:cNvPr>
          <p:cNvGrpSpPr/>
          <p:nvPr/>
        </p:nvGrpSpPr>
        <p:grpSpPr>
          <a:xfrm>
            <a:off x="7133311" y="4285989"/>
            <a:ext cx="414794" cy="1522988"/>
            <a:chOff x="3842045" y="3921894"/>
            <a:chExt cx="414794" cy="1522988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769BF9D-0BFE-4793-9DA8-E68DDC9FB8E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6AEF6E18-12BE-4DC2-9507-E4DD2EF598E0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1FA6818-CF5D-460B-86DF-C11E61911FB2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550D115-068F-4DEC-AB9A-F4E78DB2F816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E2C9F42F-6C15-4ACE-A6DC-7E820F1C8684}"/>
              </a:ext>
            </a:extLst>
          </p:cNvPr>
          <p:cNvGrpSpPr/>
          <p:nvPr/>
        </p:nvGrpSpPr>
        <p:grpSpPr>
          <a:xfrm>
            <a:off x="7548105" y="4285989"/>
            <a:ext cx="414794" cy="1522988"/>
            <a:chOff x="3842045" y="3921894"/>
            <a:chExt cx="414794" cy="1522988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2A47F817-FAB0-4793-A02D-FF8F5D5F2283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B36E5298-3760-471C-8963-69BD315A9365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0927E0CD-083E-431E-AA48-E54B8AB17F48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74277D5-36F3-483B-AC02-30A9449DC0CF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823579" y="5849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09B13C9-7389-44CA-8E14-D15F28111060}"/>
              </a:ext>
            </a:extLst>
          </p:cNvPr>
          <p:cNvSpPr txBox="1"/>
          <p:nvPr/>
        </p:nvSpPr>
        <p:spPr>
          <a:xfrm>
            <a:off x="2527677" y="206345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4318E7-B721-42DA-A3D0-D418509B376C}"/>
              </a:ext>
            </a:extLst>
          </p:cNvPr>
          <p:cNvSpPr txBox="1"/>
          <p:nvPr/>
        </p:nvSpPr>
        <p:spPr>
          <a:xfrm>
            <a:off x="4910370" y="20413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9274615" y="4576522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9113044" y="4780874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4988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1878431" y="791137"/>
            <a:ext cx="868333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7445480" y="75081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A83558-EDD8-43F4-9355-CB5AFF9B5F51}"/>
              </a:ext>
            </a:extLst>
          </p:cNvPr>
          <p:cNvSpPr/>
          <p:nvPr/>
        </p:nvSpPr>
        <p:spPr>
          <a:xfrm>
            <a:off x="-1249379" y="5277227"/>
            <a:ext cx="11841873" cy="12465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3C5258-928A-42E2-8DB6-6F682A78008B}"/>
              </a:ext>
            </a:extLst>
          </p:cNvPr>
          <p:cNvSpPr/>
          <p:nvPr/>
        </p:nvSpPr>
        <p:spPr>
          <a:xfrm>
            <a:off x="-1170422" y="5442437"/>
            <a:ext cx="5819559" cy="940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E32A08C-7FEB-48ED-BEB7-9386437B898F}"/>
              </a:ext>
            </a:extLst>
          </p:cNvPr>
          <p:cNvSpPr/>
          <p:nvPr/>
        </p:nvSpPr>
        <p:spPr>
          <a:xfrm>
            <a:off x="-1107049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142144-AC9B-4E34-BC36-6AFA68FA455F}"/>
              </a:ext>
            </a:extLst>
          </p:cNvPr>
          <p:cNvSpPr/>
          <p:nvPr/>
        </p:nvSpPr>
        <p:spPr>
          <a:xfrm>
            <a:off x="1731566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81037C-13F6-4571-8059-A104C06E0C35}"/>
              </a:ext>
            </a:extLst>
          </p:cNvPr>
          <p:cNvSpPr/>
          <p:nvPr/>
        </p:nvSpPr>
        <p:spPr>
          <a:xfrm>
            <a:off x="-1043676" y="5671542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457267C-47B0-4743-8237-2C70795FB3F9}"/>
              </a:ext>
            </a:extLst>
          </p:cNvPr>
          <p:cNvSpPr/>
          <p:nvPr/>
        </p:nvSpPr>
        <p:spPr>
          <a:xfrm>
            <a:off x="316471" y="5669424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7201D0-6BB7-4A35-8FBB-FC24E8264D44}"/>
              </a:ext>
            </a:extLst>
          </p:cNvPr>
          <p:cNvSpPr/>
          <p:nvPr/>
        </p:nvSpPr>
        <p:spPr>
          <a:xfrm>
            <a:off x="1794939" y="5666445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976E8EB-F59C-41DB-B6AC-17AF21081484}"/>
              </a:ext>
            </a:extLst>
          </p:cNvPr>
          <p:cNvSpPr/>
          <p:nvPr/>
        </p:nvSpPr>
        <p:spPr>
          <a:xfrm>
            <a:off x="3155086" y="5664327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C04BFF-E017-43D6-9EDD-329A27EFE950}"/>
              </a:ext>
            </a:extLst>
          </p:cNvPr>
          <p:cNvSpPr/>
          <p:nvPr/>
        </p:nvSpPr>
        <p:spPr>
          <a:xfrm>
            <a:off x="-991980" y="5741458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9B7BEE4-D820-47B8-9FD0-4A92969D52A8}"/>
              </a:ext>
            </a:extLst>
          </p:cNvPr>
          <p:cNvSpPr/>
          <p:nvPr/>
        </p:nvSpPr>
        <p:spPr>
          <a:xfrm>
            <a:off x="-358163" y="5739882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075C2C-347C-4A06-85EF-BA7292A8FED4}"/>
              </a:ext>
            </a:extLst>
          </p:cNvPr>
          <p:cNvSpPr/>
          <p:nvPr/>
        </p:nvSpPr>
        <p:spPr>
          <a:xfrm>
            <a:off x="-95020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79414E-821E-4D90-86A1-89A2DD817EC3}"/>
              </a:ext>
            </a:extLst>
          </p:cNvPr>
          <p:cNvSpPr/>
          <p:nvPr/>
        </p:nvSpPr>
        <p:spPr>
          <a:xfrm>
            <a:off x="-6679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05230B1-E00B-4D7C-8DBD-9FCA62346F83}"/>
              </a:ext>
            </a:extLst>
          </p:cNvPr>
          <p:cNvSpPr/>
          <p:nvPr/>
        </p:nvSpPr>
        <p:spPr>
          <a:xfrm>
            <a:off x="-323539" y="5797097"/>
            <a:ext cx="282285" cy="2697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4F05622-831F-42AE-BF40-9441004E0B3D}"/>
              </a:ext>
            </a:extLst>
          </p:cNvPr>
          <p:cNvSpPr/>
          <p:nvPr/>
        </p:nvSpPr>
        <p:spPr>
          <a:xfrm>
            <a:off x="-41254" y="5796056"/>
            <a:ext cx="282285" cy="2697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4F4C981-224A-4F0D-A3DF-A60766DB1A32}"/>
              </a:ext>
            </a:extLst>
          </p:cNvPr>
          <p:cNvSpPr/>
          <p:nvPr/>
        </p:nvSpPr>
        <p:spPr>
          <a:xfrm>
            <a:off x="371420" y="5729136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FB4D755-C092-4668-A546-9EBA544CA8D4}"/>
              </a:ext>
            </a:extLst>
          </p:cNvPr>
          <p:cNvSpPr/>
          <p:nvPr/>
        </p:nvSpPr>
        <p:spPr>
          <a:xfrm>
            <a:off x="1005237" y="572756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D175153-F2A9-4E66-8F30-78A7B1BACC0A}"/>
              </a:ext>
            </a:extLst>
          </p:cNvPr>
          <p:cNvSpPr/>
          <p:nvPr/>
        </p:nvSpPr>
        <p:spPr>
          <a:xfrm>
            <a:off x="413193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104786B-9307-482E-A684-9DB6D606633C}"/>
              </a:ext>
            </a:extLst>
          </p:cNvPr>
          <p:cNvSpPr/>
          <p:nvPr/>
        </p:nvSpPr>
        <p:spPr>
          <a:xfrm>
            <a:off x="695478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A18B6E-5FC2-4BCF-B78E-8D47C3C86141}"/>
              </a:ext>
            </a:extLst>
          </p:cNvPr>
          <p:cNvSpPr/>
          <p:nvPr/>
        </p:nvSpPr>
        <p:spPr>
          <a:xfrm>
            <a:off x="1039861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826BB8F-DDFC-41A5-9F26-91977015936A}"/>
              </a:ext>
            </a:extLst>
          </p:cNvPr>
          <p:cNvSpPr/>
          <p:nvPr/>
        </p:nvSpPr>
        <p:spPr>
          <a:xfrm>
            <a:off x="1322146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6CD9BB5-6535-4484-94AA-570D64CC67E4}"/>
              </a:ext>
            </a:extLst>
          </p:cNvPr>
          <p:cNvSpPr/>
          <p:nvPr/>
        </p:nvSpPr>
        <p:spPr>
          <a:xfrm>
            <a:off x="1832564" y="5739977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A1FAAF-7309-4C13-A597-06ACFCEEA6E8}"/>
              </a:ext>
            </a:extLst>
          </p:cNvPr>
          <p:cNvSpPr/>
          <p:nvPr/>
        </p:nvSpPr>
        <p:spPr>
          <a:xfrm>
            <a:off x="2466381" y="5738401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91B0DD-1E0F-4231-89D7-4A129140F092}"/>
              </a:ext>
            </a:extLst>
          </p:cNvPr>
          <p:cNvSpPr/>
          <p:nvPr/>
        </p:nvSpPr>
        <p:spPr>
          <a:xfrm>
            <a:off x="187433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0658D70-A7EE-4A8A-A0DB-51FB93B0A687}"/>
              </a:ext>
            </a:extLst>
          </p:cNvPr>
          <p:cNvSpPr/>
          <p:nvPr/>
        </p:nvSpPr>
        <p:spPr>
          <a:xfrm>
            <a:off x="21566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2FF4A7-F68D-4796-9E4C-270420229FA6}"/>
              </a:ext>
            </a:extLst>
          </p:cNvPr>
          <p:cNvSpPr/>
          <p:nvPr/>
        </p:nvSpPr>
        <p:spPr>
          <a:xfrm>
            <a:off x="2501005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3C8B04-C773-4352-97CB-533AE7F0B9F4}"/>
              </a:ext>
            </a:extLst>
          </p:cNvPr>
          <p:cNvSpPr/>
          <p:nvPr/>
        </p:nvSpPr>
        <p:spPr>
          <a:xfrm>
            <a:off x="2783290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1DF69E9-2FDD-48F4-B395-FECB71C0FC9C}"/>
              </a:ext>
            </a:extLst>
          </p:cNvPr>
          <p:cNvSpPr/>
          <p:nvPr/>
        </p:nvSpPr>
        <p:spPr>
          <a:xfrm>
            <a:off x="3201341" y="573973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656590-9FEF-4F29-93B9-15398D727EE6}"/>
              </a:ext>
            </a:extLst>
          </p:cNvPr>
          <p:cNvSpPr/>
          <p:nvPr/>
        </p:nvSpPr>
        <p:spPr>
          <a:xfrm>
            <a:off x="3835158" y="5738154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1233102-3A2F-4F7D-AC25-F44EA0061126}"/>
              </a:ext>
            </a:extLst>
          </p:cNvPr>
          <p:cNvSpPr/>
          <p:nvPr/>
        </p:nvSpPr>
        <p:spPr>
          <a:xfrm>
            <a:off x="3243114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82E5EDA-10EC-4C55-8362-927BC4BC2469}"/>
              </a:ext>
            </a:extLst>
          </p:cNvPr>
          <p:cNvSpPr/>
          <p:nvPr/>
        </p:nvSpPr>
        <p:spPr>
          <a:xfrm>
            <a:off x="3525399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364E20A-36F7-454F-9B6B-6F57CEC0FE7C}"/>
              </a:ext>
            </a:extLst>
          </p:cNvPr>
          <p:cNvSpPr/>
          <p:nvPr/>
        </p:nvSpPr>
        <p:spPr>
          <a:xfrm>
            <a:off x="386978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1234C0-98D4-437C-A06B-5979F23EE6B7}"/>
              </a:ext>
            </a:extLst>
          </p:cNvPr>
          <p:cNvSpPr/>
          <p:nvPr/>
        </p:nvSpPr>
        <p:spPr>
          <a:xfrm>
            <a:off x="4152067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2EE22-5CB2-49AA-9547-80DE6471AF41}"/>
              </a:ext>
            </a:extLst>
          </p:cNvPr>
          <p:cNvSpPr/>
          <p:nvPr/>
        </p:nvSpPr>
        <p:spPr>
          <a:xfrm>
            <a:off x="6102791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DB4579-82C6-4EFD-B166-7599288C053B}"/>
              </a:ext>
            </a:extLst>
          </p:cNvPr>
          <p:cNvSpPr/>
          <p:nvPr/>
        </p:nvSpPr>
        <p:spPr>
          <a:xfrm>
            <a:off x="6446823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2FEFF0-4290-4279-B4A8-A0C2A34ED6C6}"/>
              </a:ext>
            </a:extLst>
          </p:cNvPr>
          <p:cNvSpPr/>
          <p:nvPr/>
        </p:nvSpPr>
        <p:spPr>
          <a:xfrm>
            <a:off x="6790855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36FD709-DC2C-4ADB-B9F3-E5D1B0B49D29}"/>
              </a:ext>
            </a:extLst>
          </p:cNvPr>
          <p:cNvSpPr/>
          <p:nvPr/>
        </p:nvSpPr>
        <p:spPr>
          <a:xfrm>
            <a:off x="6102791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46C4ECD-9807-4CD3-A66C-8F5EECA89DC1}"/>
              </a:ext>
            </a:extLst>
          </p:cNvPr>
          <p:cNvSpPr/>
          <p:nvPr/>
        </p:nvSpPr>
        <p:spPr>
          <a:xfrm>
            <a:off x="6446823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27E0E99-298E-47F6-AE70-EB798AC3F9E2}"/>
              </a:ext>
            </a:extLst>
          </p:cNvPr>
          <p:cNvSpPr/>
          <p:nvPr/>
        </p:nvSpPr>
        <p:spPr>
          <a:xfrm>
            <a:off x="6790855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048757E-B606-49E9-96FF-7ACBA43431D3}"/>
              </a:ext>
            </a:extLst>
          </p:cNvPr>
          <p:cNvSpPr/>
          <p:nvPr/>
        </p:nvSpPr>
        <p:spPr>
          <a:xfrm>
            <a:off x="6102791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A6FB467-EEC5-4045-AC47-3538D864E7F6}"/>
              </a:ext>
            </a:extLst>
          </p:cNvPr>
          <p:cNvSpPr/>
          <p:nvPr/>
        </p:nvSpPr>
        <p:spPr>
          <a:xfrm>
            <a:off x="6446823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6135F6-03DD-4020-97A1-6DA26318BE74}"/>
              </a:ext>
            </a:extLst>
          </p:cNvPr>
          <p:cNvSpPr/>
          <p:nvPr/>
        </p:nvSpPr>
        <p:spPr>
          <a:xfrm>
            <a:off x="6790855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164644" y="465833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,2,2,2,2)=&gt;(1,2,2,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,2,2)=&gt;(4,8)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6446823" y="3833842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13A8688-9A25-4AD8-8BF3-0D0142D08DBE}"/>
              </a:ext>
            </a:extLst>
          </p:cNvPr>
          <p:cNvSpPr/>
          <p:nvPr/>
        </p:nvSpPr>
        <p:spPr>
          <a:xfrm>
            <a:off x="7305393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EB6AAA6-33B2-40CA-B83D-CC14230FEAA6}"/>
              </a:ext>
            </a:extLst>
          </p:cNvPr>
          <p:cNvSpPr/>
          <p:nvPr/>
        </p:nvSpPr>
        <p:spPr>
          <a:xfrm>
            <a:off x="7649425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AA23510-2B32-498C-9173-FB98786376BD}"/>
              </a:ext>
            </a:extLst>
          </p:cNvPr>
          <p:cNvSpPr/>
          <p:nvPr/>
        </p:nvSpPr>
        <p:spPr>
          <a:xfrm>
            <a:off x="7993457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5E18729-346A-4536-A47B-A1A1C5DC29F3}"/>
              </a:ext>
            </a:extLst>
          </p:cNvPr>
          <p:cNvSpPr/>
          <p:nvPr/>
        </p:nvSpPr>
        <p:spPr>
          <a:xfrm>
            <a:off x="7305393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73673ED-1D40-45BC-B34E-633166C7B7F0}"/>
              </a:ext>
            </a:extLst>
          </p:cNvPr>
          <p:cNvSpPr/>
          <p:nvPr/>
        </p:nvSpPr>
        <p:spPr>
          <a:xfrm>
            <a:off x="7649425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EBF646B-4A65-49C6-A83D-881F9E84605A}"/>
              </a:ext>
            </a:extLst>
          </p:cNvPr>
          <p:cNvSpPr/>
          <p:nvPr/>
        </p:nvSpPr>
        <p:spPr>
          <a:xfrm>
            <a:off x="7993457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BA9AC6A-7E07-4B1B-8E50-0A99683746D4}"/>
              </a:ext>
            </a:extLst>
          </p:cNvPr>
          <p:cNvSpPr/>
          <p:nvPr/>
        </p:nvSpPr>
        <p:spPr>
          <a:xfrm>
            <a:off x="7305393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813F45C-A171-4899-B242-BEB0B4BD5DA9}"/>
              </a:ext>
            </a:extLst>
          </p:cNvPr>
          <p:cNvSpPr/>
          <p:nvPr/>
        </p:nvSpPr>
        <p:spPr>
          <a:xfrm>
            <a:off x="7649425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08C1421-5DC3-4C16-8F62-B64AF73ED420}"/>
              </a:ext>
            </a:extLst>
          </p:cNvPr>
          <p:cNvSpPr/>
          <p:nvPr/>
        </p:nvSpPr>
        <p:spPr>
          <a:xfrm>
            <a:off x="7993457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A8DBBE-9AF4-4D26-8070-125DF187DE8D}"/>
              </a:ext>
            </a:extLst>
          </p:cNvPr>
          <p:cNvGrpSpPr/>
          <p:nvPr/>
        </p:nvGrpSpPr>
        <p:grpSpPr>
          <a:xfrm>
            <a:off x="4656715" y="5442436"/>
            <a:ext cx="5819559" cy="940449"/>
            <a:chOff x="-1018022" y="5594837"/>
            <a:chExt cx="5819559" cy="940449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78A35C90-AE34-4238-AD25-3C713D66CEE9}"/>
                </a:ext>
              </a:extLst>
            </p:cNvPr>
            <p:cNvSpPr/>
            <p:nvPr/>
          </p:nvSpPr>
          <p:spPr>
            <a:xfrm>
              <a:off x="-1018022" y="55948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5C7D6177-03DA-4D28-93A7-8785D2F2EFC4}"/>
                </a:ext>
              </a:extLst>
            </p:cNvPr>
            <p:cNvSpPr/>
            <p:nvPr/>
          </p:nvSpPr>
          <p:spPr>
            <a:xfrm>
              <a:off x="-954649" y="57357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4C6BA2F-BF51-47E4-B295-B674EB9F262F}"/>
                </a:ext>
              </a:extLst>
            </p:cNvPr>
            <p:cNvSpPr/>
            <p:nvPr/>
          </p:nvSpPr>
          <p:spPr>
            <a:xfrm>
              <a:off x="1883966" y="57357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5A3C50B-40BE-473C-8C94-33967F43AA3C}"/>
                </a:ext>
              </a:extLst>
            </p:cNvPr>
            <p:cNvSpPr/>
            <p:nvPr/>
          </p:nvSpPr>
          <p:spPr>
            <a:xfrm>
              <a:off x="-891276" y="58239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61587B4A-AF2B-451A-9B51-834D3774455E}"/>
                </a:ext>
              </a:extLst>
            </p:cNvPr>
            <p:cNvSpPr/>
            <p:nvPr/>
          </p:nvSpPr>
          <p:spPr>
            <a:xfrm>
              <a:off x="468871" y="58218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273BCF92-FFA8-4621-8F23-815B1039173C}"/>
                </a:ext>
              </a:extLst>
            </p:cNvPr>
            <p:cNvSpPr/>
            <p:nvPr/>
          </p:nvSpPr>
          <p:spPr>
            <a:xfrm>
              <a:off x="1947339" y="58188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DECBC20E-3A1B-49BF-AED5-69F1978DA015}"/>
                </a:ext>
              </a:extLst>
            </p:cNvPr>
            <p:cNvSpPr/>
            <p:nvPr/>
          </p:nvSpPr>
          <p:spPr>
            <a:xfrm>
              <a:off x="3307486" y="58167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495342C3-32F9-4541-A090-080B7C5BCF06}"/>
                </a:ext>
              </a:extLst>
            </p:cNvPr>
            <p:cNvSpPr/>
            <p:nvPr/>
          </p:nvSpPr>
          <p:spPr>
            <a:xfrm>
              <a:off x="-839580" y="58938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DFE9AE55-93FD-4D61-91B3-90BA7CEC8BC5}"/>
                </a:ext>
              </a:extLst>
            </p:cNvPr>
            <p:cNvSpPr/>
            <p:nvPr/>
          </p:nvSpPr>
          <p:spPr>
            <a:xfrm>
              <a:off x="-205763" y="58922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7F8E270F-F734-4F8C-A989-E69FD36BBC8D}"/>
                </a:ext>
              </a:extLst>
            </p:cNvPr>
            <p:cNvSpPr/>
            <p:nvPr/>
          </p:nvSpPr>
          <p:spPr>
            <a:xfrm>
              <a:off x="-797807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C96BE0E-B5D2-418F-9612-EB8C48E88EFD}"/>
                </a:ext>
              </a:extLst>
            </p:cNvPr>
            <p:cNvSpPr/>
            <p:nvPr/>
          </p:nvSpPr>
          <p:spPr>
            <a:xfrm>
              <a:off x="-515522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BAA09E6-9C24-4353-9037-3594584E2613}"/>
                </a:ext>
              </a:extLst>
            </p:cNvPr>
            <p:cNvSpPr/>
            <p:nvPr/>
          </p:nvSpPr>
          <p:spPr>
            <a:xfrm>
              <a:off x="-171139" y="59494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AE8FDAF6-2A31-4179-87E7-547AA17AF93C}"/>
                </a:ext>
              </a:extLst>
            </p:cNvPr>
            <p:cNvSpPr/>
            <p:nvPr/>
          </p:nvSpPr>
          <p:spPr>
            <a:xfrm>
              <a:off x="111146" y="59484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A86B47DE-A542-4095-916F-61999BF9E79D}"/>
                </a:ext>
              </a:extLst>
            </p:cNvPr>
            <p:cNvSpPr/>
            <p:nvPr/>
          </p:nvSpPr>
          <p:spPr>
            <a:xfrm>
              <a:off x="523820" y="58815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DF87570-DF3B-49CB-8250-A81453B67C38}"/>
                </a:ext>
              </a:extLst>
            </p:cNvPr>
            <p:cNvSpPr/>
            <p:nvPr/>
          </p:nvSpPr>
          <p:spPr>
            <a:xfrm>
              <a:off x="1157637" y="58799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14861C5-D6BB-454C-A725-4F1288145730}"/>
                </a:ext>
              </a:extLst>
            </p:cNvPr>
            <p:cNvSpPr/>
            <p:nvPr/>
          </p:nvSpPr>
          <p:spPr>
            <a:xfrm>
              <a:off x="565593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B49D020-3C83-47C5-A3AD-B507AB3848A3}"/>
                </a:ext>
              </a:extLst>
            </p:cNvPr>
            <p:cNvSpPr/>
            <p:nvPr/>
          </p:nvSpPr>
          <p:spPr>
            <a:xfrm>
              <a:off x="847878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12D64DDA-8606-44D0-A2E7-9008A9D62050}"/>
                </a:ext>
              </a:extLst>
            </p:cNvPr>
            <p:cNvSpPr/>
            <p:nvPr/>
          </p:nvSpPr>
          <p:spPr>
            <a:xfrm>
              <a:off x="1192261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10C667CC-9334-40CA-B4E8-ADA7AEA58CEF}"/>
                </a:ext>
              </a:extLst>
            </p:cNvPr>
            <p:cNvSpPr/>
            <p:nvPr/>
          </p:nvSpPr>
          <p:spPr>
            <a:xfrm>
              <a:off x="1474546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9DCA135-7ADA-40DB-9964-D7CB79332AA2}"/>
                </a:ext>
              </a:extLst>
            </p:cNvPr>
            <p:cNvSpPr/>
            <p:nvPr/>
          </p:nvSpPr>
          <p:spPr>
            <a:xfrm>
              <a:off x="1984964" y="58923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FBE42F9D-F68D-4A5F-AF1A-24A48281D86B}"/>
                </a:ext>
              </a:extLst>
            </p:cNvPr>
            <p:cNvSpPr/>
            <p:nvPr/>
          </p:nvSpPr>
          <p:spPr>
            <a:xfrm>
              <a:off x="2618781" y="58908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A94BC4D5-EA2C-4FEC-98E9-5C180C679C80}"/>
                </a:ext>
              </a:extLst>
            </p:cNvPr>
            <p:cNvSpPr/>
            <p:nvPr/>
          </p:nvSpPr>
          <p:spPr>
            <a:xfrm>
              <a:off x="2026737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981098F8-2D28-435B-AD9D-FA6C80F029C0}"/>
                </a:ext>
              </a:extLst>
            </p:cNvPr>
            <p:cNvSpPr/>
            <p:nvPr/>
          </p:nvSpPr>
          <p:spPr>
            <a:xfrm>
              <a:off x="2309022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298693C-7CCC-4560-905F-56B0AE3828C3}"/>
                </a:ext>
              </a:extLst>
            </p:cNvPr>
            <p:cNvSpPr/>
            <p:nvPr/>
          </p:nvSpPr>
          <p:spPr>
            <a:xfrm>
              <a:off x="2653405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A78A1D7E-2E59-4971-B635-5D8A65565D54}"/>
                </a:ext>
              </a:extLst>
            </p:cNvPr>
            <p:cNvSpPr/>
            <p:nvPr/>
          </p:nvSpPr>
          <p:spPr>
            <a:xfrm>
              <a:off x="2935690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4D0C88CF-823F-4381-BC81-9A4B09D4F261}"/>
                </a:ext>
              </a:extLst>
            </p:cNvPr>
            <p:cNvSpPr/>
            <p:nvPr/>
          </p:nvSpPr>
          <p:spPr>
            <a:xfrm>
              <a:off x="3353741" y="58921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C0B62E5-D05E-48C4-8D45-02E0D9152972}"/>
                </a:ext>
              </a:extLst>
            </p:cNvPr>
            <p:cNvSpPr/>
            <p:nvPr/>
          </p:nvSpPr>
          <p:spPr>
            <a:xfrm>
              <a:off x="3987558" y="58905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8FF7319B-3392-494E-BE5A-89C321DD799E}"/>
                </a:ext>
              </a:extLst>
            </p:cNvPr>
            <p:cNvSpPr/>
            <p:nvPr/>
          </p:nvSpPr>
          <p:spPr>
            <a:xfrm>
              <a:off x="3395514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89CDE39-8B9E-4AAC-B97C-67FB6894C5BD}"/>
                </a:ext>
              </a:extLst>
            </p:cNvPr>
            <p:cNvSpPr/>
            <p:nvPr/>
          </p:nvSpPr>
          <p:spPr>
            <a:xfrm>
              <a:off x="3677799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CB6598B-C1B7-48ED-B481-CBDA7B59DC2C}"/>
                </a:ext>
              </a:extLst>
            </p:cNvPr>
            <p:cNvSpPr/>
            <p:nvPr/>
          </p:nvSpPr>
          <p:spPr>
            <a:xfrm>
              <a:off x="4022182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748125BB-48A6-4539-8DDB-36138FFA72B1}"/>
                </a:ext>
              </a:extLst>
            </p:cNvPr>
            <p:cNvSpPr/>
            <p:nvPr/>
          </p:nvSpPr>
          <p:spPr>
            <a:xfrm>
              <a:off x="4304467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8B4E412-C0A4-4040-B8D5-A66A980DF168}"/>
              </a:ext>
            </a:extLst>
          </p:cNvPr>
          <p:cNvSpPr/>
          <p:nvPr/>
        </p:nvSpPr>
        <p:spPr>
          <a:xfrm>
            <a:off x="7652443" y="3850181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4F9C5D0-E0CB-4183-900A-456FF9C2D4A6}"/>
              </a:ext>
            </a:extLst>
          </p:cNvPr>
          <p:cNvSpPr/>
          <p:nvPr/>
        </p:nvSpPr>
        <p:spPr>
          <a:xfrm>
            <a:off x="8880353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D97F5EC-1A91-40FE-890F-5836443DF027}"/>
              </a:ext>
            </a:extLst>
          </p:cNvPr>
          <p:cNvSpPr/>
          <p:nvPr/>
        </p:nvSpPr>
        <p:spPr>
          <a:xfrm>
            <a:off x="9295147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F6E6FC8B-5A89-47C0-A711-2A60A12BD0A8}"/>
              </a:ext>
            </a:extLst>
          </p:cNvPr>
          <p:cNvSpPr/>
          <p:nvPr/>
        </p:nvSpPr>
        <p:spPr>
          <a:xfrm>
            <a:off x="9709941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D887D122-4CFA-406E-9D97-CB3418BFE051}"/>
              </a:ext>
            </a:extLst>
          </p:cNvPr>
          <p:cNvSpPr/>
          <p:nvPr/>
        </p:nvSpPr>
        <p:spPr>
          <a:xfrm>
            <a:off x="10124735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BEA33FC2-61F7-45F6-B405-DBC4CDCF870B}"/>
              </a:ext>
            </a:extLst>
          </p:cNvPr>
          <p:cNvSpPr/>
          <p:nvPr/>
        </p:nvSpPr>
        <p:spPr>
          <a:xfrm>
            <a:off x="8880353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E3E78E3-DC47-452C-A7C0-4C9DF954168D}"/>
              </a:ext>
            </a:extLst>
          </p:cNvPr>
          <p:cNvSpPr/>
          <p:nvPr/>
        </p:nvSpPr>
        <p:spPr>
          <a:xfrm>
            <a:off x="9295147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1EE7ECA2-B454-446C-9DB5-609A046EAE8E}"/>
              </a:ext>
            </a:extLst>
          </p:cNvPr>
          <p:cNvSpPr/>
          <p:nvPr/>
        </p:nvSpPr>
        <p:spPr>
          <a:xfrm>
            <a:off x="9709941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895A373-843A-41DE-A648-995A205BD641}"/>
              </a:ext>
            </a:extLst>
          </p:cNvPr>
          <p:cNvSpPr/>
          <p:nvPr/>
        </p:nvSpPr>
        <p:spPr>
          <a:xfrm>
            <a:off x="10124735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C89BC3AD-198A-426D-826B-E10766F7AE47}"/>
              </a:ext>
            </a:extLst>
          </p:cNvPr>
          <p:cNvSpPr/>
          <p:nvPr/>
        </p:nvSpPr>
        <p:spPr>
          <a:xfrm>
            <a:off x="8880353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FEBD2D3E-43FF-4D12-A293-75BE08408DE3}"/>
              </a:ext>
            </a:extLst>
          </p:cNvPr>
          <p:cNvSpPr/>
          <p:nvPr/>
        </p:nvSpPr>
        <p:spPr>
          <a:xfrm>
            <a:off x="9295147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E257B8D-AF0F-4DEC-8504-36D9B7BF3FDC}"/>
              </a:ext>
            </a:extLst>
          </p:cNvPr>
          <p:cNvSpPr/>
          <p:nvPr/>
        </p:nvSpPr>
        <p:spPr>
          <a:xfrm>
            <a:off x="9709941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B64A075-BE64-49DA-B493-A53D26781CCF}"/>
              </a:ext>
            </a:extLst>
          </p:cNvPr>
          <p:cNvSpPr/>
          <p:nvPr/>
        </p:nvSpPr>
        <p:spPr>
          <a:xfrm>
            <a:off x="10124735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76E4D2F-4432-4E5D-A8DD-E6C86BC335F3}"/>
              </a:ext>
            </a:extLst>
          </p:cNvPr>
          <p:cNvSpPr/>
          <p:nvPr/>
        </p:nvSpPr>
        <p:spPr>
          <a:xfrm>
            <a:off x="8880353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FEF59D0-EC5D-418E-91EE-1CF41913387A}"/>
              </a:ext>
            </a:extLst>
          </p:cNvPr>
          <p:cNvSpPr/>
          <p:nvPr/>
        </p:nvSpPr>
        <p:spPr>
          <a:xfrm>
            <a:off x="9295147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C20A103-FBEC-413C-B88C-F300B449D01A}"/>
              </a:ext>
            </a:extLst>
          </p:cNvPr>
          <p:cNvSpPr/>
          <p:nvPr/>
        </p:nvSpPr>
        <p:spPr>
          <a:xfrm>
            <a:off x="9709941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54429A97-C34B-4720-9F14-1FEB2A77E30A}"/>
              </a:ext>
            </a:extLst>
          </p:cNvPr>
          <p:cNvSpPr/>
          <p:nvPr/>
        </p:nvSpPr>
        <p:spPr>
          <a:xfrm>
            <a:off x="10124735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AC203008-1229-44F7-9BAB-6CB8A4B5179A}"/>
              </a:ext>
            </a:extLst>
          </p:cNvPr>
          <p:cNvSpPr/>
          <p:nvPr/>
        </p:nvSpPr>
        <p:spPr>
          <a:xfrm>
            <a:off x="10538833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967A79A-50CB-4BD4-88D8-9BB8AA9190AD}"/>
              </a:ext>
            </a:extLst>
          </p:cNvPr>
          <p:cNvSpPr/>
          <p:nvPr/>
        </p:nvSpPr>
        <p:spPr>
          <a:xfrm>
            <a:off x="10953627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EA21A2F-ABDC-48E0-800C-65E00304F909}"/>
              </a:ext>
            </a:extLst>
          </p:cNvPr>
          <p:cNvSpPr/>
          <p:nvPr/>
        </p:nvSpPr>
        <p:spPr>
          <a:xfrm>
            <a:off x="11368421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745A51FB-6B38-496C-82EF-1340362440AB}"/>
              </a:ext>
            </a:extLst>
          </p:cNvPr>
          <p:cNvSpPr/>
          <p:nvPr/>
        </p:nvSpPr>
        <p:spPr>
          <a:xfrm>
            <a:off x="11783215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0FE94774-A80F-4874-87E3-D7FF699AD1AB}"/>
              </a:ext>
            </a:extLst>
          </p:cNvPr>
          <p:cNvSpPr/>
          <p:nvPr/>
        </p:nvSpPr>
        <p:spPr>
          <a:xfrm>
            <a:off x="10538833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E6E01ABD-DE57-4373-A771-69C3F400C7BF}"/>
              </a:ext>
            </a:extLst>
          </p:cNvPr>
          <p:cNvSpPr/>
          <p:nvPr/>
        </p:nvSpPr>
        <p:spPr>
          <a:xfrm>
            <a:off x="10953627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6E8C66C-F4E5-497C-9C6B-645FA1251147}"/>
              </a:ext>
            </a:extLst>
          </p:cNvPr>
          <p:cNvSpPr/>
          <p:nvPr/>
        </p:nvSpPr>
        <p:spPr>
          <a:xfrm>
            <a:off x="11368421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A03069F6-E0D1-4656-BB14-F106A31BFD79}"/>
              </a:ext>
            </a:extLst>
          </p:cNvPr>
          <p:cNvSpPr/>
          <p:nvPr/>
        </p:nvSpPr>
        <p:spPr>
          <a:xfrm>
            <a:off x="11783215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5185E6A8-48B4-4C23-8EE7-3764F29B15CA}"/>
              </a:ext>
            </a:extLst>
          </p:cNvPr>
          <p:cNvSpPr/>
          <p:nvPr/>
        </p:nvSpPr>
        <p:spPr>
          <a:xfrm>
            <a:off x="10538833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17B3F74-9583-42ED-893F-8213136717C3}"/>
              </a:ext>
            </a:extLst>
          </p:cNvPr>
          <p:cNvSpPr/>
          <p:nvPr/>
        </p:nvSpPr>
        <p:spPr>
          <a:xfrm>
            <a:off x="10953627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E3F2C71-B41B-482F-84EC-E8F1135578F7}"/>
              </a:ext>
            </a:extLst>
          </p:cNvPr>
          <p:cNvSpPr/>
          <p:nvPr/>
        </p:nvSpPr>
        <p:spPr>
          <a:xfrm>
            <a:off x="11368421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F6A391DB-27DD-4B42-AD10-B412FD103CA1}"/>
              </a:ext>
            </a:extLst>
          </p:cNvPr>
          <p:cNvSpPr/>
          <p:nvPr/>
        </p:nvSpPr>
        <p:spPr>
          <a:xfrm>
            <a:off x="11783215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6B4D3FF-8FA7-44AE-97C0-E7190970A044}"/>
              </a:ext>
            </a:extLst>
          </p:cNvPr>
          <p:cNvSpPr/>
          <p:nvPr/>
        </p:nvSpPr>
        <p:spPr>
          <a:xfrm>
            <a:off x="10538833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FE8A103-60F0-4B54-B163-6BA7EEB70571}"/>
              </a:ext>
            </a:extLst>
          </p:cNvPr>
          <p:cNvSpPr/>
          <p:nvPr/>
        </p:nvSpPr>
        <p:spPr>
          <a:xfrm>
            <a:off x="10953627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A1D9A75E-D32D-454D-BD94-759EB92758C1}"/>
              </a:ext>
            </a:extLst>
          </p:cNvPr>
          <p:cNvSpPr/>
          <p:nvPr/>
        </p:nvSpPr>
        <p:spPr>
          <a:xfrm>
            <a:off x="11368421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011249A5-F8C4-460E-ADAB-AFFEB13916A0}"/>
              </a:ext>
            </a:extLst>
          </p:cNvPr>
          <p:cNvSpPr/>
          <p:nvPr/>
        </p:nvSpPr>
        <p:spPr>
          <a:xfrm>
            <a:off x="11783215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41566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9446631" y="4359419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6039755" y="2797892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6954967" y="230447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6718517" y="363020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417160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358693" y="23082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300305" y="339754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461304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246528" y="595889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176313" y="588616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107264" y="376164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76313" y="469914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76678" y="4753838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C707F7-53ED-489B-8307-A7583ADDEA51}"/>
              </a:ext>
            </a:extLst>
          </p:cNvPr>
          <p:cNvGrpSpPr/>
          <p:nvPr/>
        </p:nvGrpSpPr>
        <p:grpSpPr>
          <a:xfrm>
            <a:off x="3198367" y="4285989"/>
            <a:ext cx="414794" cy="1522988"/>
            <a:chOff x="3842045" y="3921894"/>
            <a:chExt cx="414794" cy="152298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3B98DBA-78B9-445B-B7B0-FEA5EE4586F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DEC0048-8C1A-4766-9E5B-642B69D6D1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2E9BC9-6D2F-4BCB-89F0-98408873545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219A618D-939F-4E0D-9806-81D7A31403C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86905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86905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86905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86905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484166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8848938" y="585022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1" y="208230"/>
            <a:ext cx="896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1BBB731-A3D7-4EA6-B5CC-764F1C07B96D}"/>
              </a:ext>
            </a:extLst>
          </p:cNvPr>
          <p:cNvGrpSpPr/>
          <p:nvPr/>
        </p:nvGrpSpPr>
        <p:grpSpPr>
          <a:xfrm>
            <a:off x="7012311" y="2797892"/>
            <a:ext cx="688064" cy="688064"/>
            <a:chOff x="9379390" y="2443092"/>
            <a:chExt cx="688064" cy="68806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62CD93E-C65A-4A2C-90E9-9EC12D2010F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ED9757A-F2B3-4936-9A9B-C13AEDB9755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D381E62-819B-4712-BB94-E129C38C5F3B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EF78F0A-51D7-4C16-B92C-EF1A0FEB03A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D7CA1F7-8AF7-45D7-95B8-B5F32BDDF6FC}"/>
              </a:ext>
            </a:extLst>
          </p:cNvPr>
          <p:cNvGrpSpPr/>
          <p:nvPr/>
        </p:nvGrpSpPr>
        <p:grpSpPr>
          <a:xfrm>
            <a:off x="7957704" y="2797892"/>
            <a:ext cx="688064" cy="688064"/>
            <a:chOff x="9379390" y="2443092"/>
            <a:chExt cx="688064" cy="68806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0CC86F6-86B9-4CA0-90CA-6B0239899DB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652DC74-4849-4D4F-BF93-A4D0C57CD647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DC44C59-DC8A-44FA-91B2-90B24F51E7D4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EEA5649-568D-4B18-89B5-6A311377584F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36AA0B-42DE-42A1-8ECC-DB5B6249CC6F}"/>
              </a:ext>
            </a:extLst>
          </p:cNvPr>
          <p:cNvSpPr/>
          <p:nvPr/>
        </p:nvSpPr>
        <p:spPr>
          <a:xfrm>
            <a:off x="9761192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01EF96B-87C5-4AD8-B3A0-25FE47D2C998}"/>
              </a:ext>
            </a:extLst>
          </p:cNvPr>
          <p:cNvSpPr/>
          <p:nvPr/>
        </p:nvSpPr>
        <p:spPr>
          <a:xfrm>
            <a:off x="10105224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775C0A9-82D7-4E56-9F71-220EEACC5A4E}"/>
              </a:ext>
            </a:extLst>
          </p:cNvPr>
          <p:cNvGrpSpPr/>
          <p:nvPr/>
        </p:nvGrpSpPr>
        <p:grpSpPr>
          <a:xfrm>
            <a:off x="3613161" y="4285989"/>
            <a:ext cx="414794" cy="1522988"/>
            <a:chOff x="3842045" y="3921894"/>
            <a:chExt cx="414794" cy="152298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AEA9654-52A2-4311-9132-E48AED5E335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E7BAF63-B0DC-419E-A8CA-DB0EF50372AB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96CB072-0823-42F9-A736-D98FFC255FF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1751851-FC15-4059-9BE3-D4B8182E592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CFD207B-336A-44A7-8578-672449AB8791}"/>
              </a:ext>
            </a:extLst>
          </p:cNvPr>
          <p:cNvGrpSpPr/>
          <p:nvPr/>
        </p:nvGrpSpPr>
        <p:grpSpPr>
          <a:xfrm>
            <a:off x="4027955" y="4285989"/>
            <a:ext cx="414794" cy="1522988"/>
            <a:chOff x="3842045" y="3921894"/>
            <a:chExt cx="414794" cy="1522988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C5B3686-A6AE-45C1-BBE9-3B19ADA4CBAF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41E0B90-3ED5-48D5-82C1-A57401B8547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E125C3A-7F03-463C-BFE0-677F96BB654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98C73D45-4F64-4522-8B46-5C5593B6D036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04077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286FF1A-6CAB-41A1-AF0F-09A38F967309}"/>
              </a:ext>
            </a:extLst>
          </p:cNvPr>
          <p:cNvSpPr/>
          <p:nvPr/>
        </p:nvSpPr>
        <p:spPr>
          <a:xfrm>
            <a:off x="5291877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82B8B56-D68E-40BE-AEBC-44D1BE944D47}"/>
              </a:ext>
            </a:extLst>
          </p:cNvPr>
          <p:cNvSpPr/>
          <p:nvPr/>
        </p:nvSpPr>
        <p:spPr>
          <a:xfrm>
            <a:off x="5291877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648FCDC-071A-41CD-BD8C-96CAE21BFE8E}"/>
              </a:ext>
            </a:extLst>
          </p:cNvPr>
          <p:cNvSpPr/>
          <p:nvPr/>
        </p:nvSpPr>
        <p:spPr>
          <a:xfrm>
            <a:off x="5291877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1176607-1742-45EE-ADBA-59697BF9F312}"/>
              </a:ext>
            </a:extLst>
          </p:cNvPr>
          <p:cNvSpPr/>
          <p:nvPr/>
        </p:nvSpPr>
        <p:spPr>
          <a:xfrm>
            <a:off x="5291877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79EEECE-4733-4FEA-A480-77730ED5629E}"/>
              </a:ext>
            </a:extLst>
          </p:cNvPr>
          <p:cNvSpPr/>
          <p:nvPr/>
        </p:nvSpPr>
        <p:spPr>
          <a:xfrm>
            <a:off x="5696849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551ED-9644-4776-9A8A-B48B76FFC667}"/>
              </a:ext>
            </a:extLst>
          </p:cNvPr>
          <p:cNvSpPr/>
          <p:nvPr/>
        </p:nvSpPr>
        <p:spPr>
          <a:xfrm>
            <a:off x="5696849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E39FE7F-0FD3-4E9C-A45E-F0821AA8A3B4}"/>
              </a:ext>
            </a:extLst>
          </p:cNvPr>
          <p:cNvSpPr/>
          <p:nvPr/>
        </p:nvSpPr>
        <p:spPr>
          <a:xfrm>
            <a:off x="5696849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D4B828A-A712-4AAE-928D-ECEA73F4BB6F}"/>
              </a:ext>
            </a:extLst>
          </p:cNvPr>
          <p:cNvSpPr/>
          <p:nvPr/>
        </p:nvSpPr>
        <p:spPr>
          <a:xfrm>
            <a:off x="5696849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823579" y="5849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09B13C9-7389-44CA-8E14-D15F28111060}"/>
              </a:ext>
            </a:extLst>
          </p:cNvPr>
          <p:cNvSpPr txBox="1"/>
          <p:nvPr/>
        </p:nvSpPr>
        <p:spPr>
          <a:xfrm>
            <a:off x="2527677" y="206345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4318E7-B721-42DA-A3D0-D418509B376C}"/>
              </a:ext>
            </a:extLst>
          </p:cNvPr>
          <p:cNvSpPr txBox="1"/>
          <p:nvPr/>
        </p:nvSpPr>
        <p:spPr>
          <a:xfrm>
            <a:off x="4910370" y="20413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9274615" y="4576522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9113044" y="4780874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38D8EAF-A50B-4498-AA14-1BDAA1B83D95}"/>
              </a:ext>
            </a:extLst>
          </p:cNvPr>
          <p:cNvGrpSpPr/>
          <p:nvPr/>
        </p:nvGrpSpPr>
        <p:grpSpPr>
          <a:xfrm>
            <a:off x="-2185002" y="4291575"/>
            <a:ext cx="3322120" cy="1522988"/>
            <a:chOff x="-2185002" y="4291575"/>
            <a:chExt cx="3322120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-522058" y="429504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-107264" y="429504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307530" y="429504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722324" y="429504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-522058" y="467578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-107264" y="467578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307530" y="467578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722324" y="467578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-522058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-107264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307530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722324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-522058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-107264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307530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722324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E76233BD-0E35-4BAD-8FEA-645B2B5B0C7E}"/>
                </a:ext>
              </a:extLst>
            </p:cNvPr>
            <p:cNvSpPr/>
            <p:nvPr/>
          </p:nvSpPr>
          <p:spPr>
            <a:xfrm>
              <a:off x="-2185002" y="429157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1701C27B-3E88-49B6-ACB9-097930FDACC1}"/>
                </a:ext>
              </a:extLst>
            </p:cNvPr>
            <p:cNvSpPr/>
            <p:nvPr/>
          </p:nvSpPr>
          <p:spPr>
            <a:xfrm>
              <a:off x="-1770208" y="429157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1D05DB8E-3F09-4947-8A8D-DA5A9764BBC4}"/>
                </a:ext>
              </a:extLst>
            </p:cNvPr>
            <p:cNvSpPr/>
            <p:nvPr/>
          </p:nvSpPr>
          <p:spPr>
            <a:xfrm>
              <a:off x="-1355414" y="429157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09C3EC25-B4EE-459E-AA36-AF6CBF8C14E0}"/>
                </a:ext>
              </a:extLst>
            </p:cNvPr>
            <p:cNvSpPr/>
            <p:nvPr/>
          </p:nvSpPr>
          <p:spPr>
            <a:xfrm>
              <a:off x="-940620" y="429157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6E21AE6D-F1F2-4B09-A09E-A2FEB22A1021}"/>
                </a:ext>
              </a:extLst>
            </p:cNvPr>
            <p:cNvSpPr/>
            <p:nvPr/>
          </p:nvSpPr>
          <p:spPr>
            <a:xfrm>
              <a:off x="-2185002" y="467232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4424DCBB-9AB5-471D-9519-2E6236E94B19}"/>
                </a:ext>
              </a:extLst>
            </p:cNvPr>
            <p:cNvSpPr/>
            <p:nvPr/>
          </p:nvSpPr>
          <p:spPr>
            <a:xfrm>
              <a:off x="-1770208" y="467232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2F75A1A-0AD6-4D5E-92D7-B019F3CC06BB}"/>
                </a:ext>
              </a:extLst>
            </p:cNvPr>
            <p:cNvSpPr/>
            <p:nvPr/>
          </p:nvSpPr>
          <p:spPr>
            <a:xfrm>
              <a:off x="-1355414" y="467232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F466DFF-460E-4DD6-93DF-7181E35FE03A}"/>
                </a:ext>
              </a:extLst>
            </p:cNvPr>
            <p:cNvSpPr/>
            <p:nvPr/>
          </p:nvSpPr>
          <p:spPr>
            <a:xfrm>
              <a:off x="-940620" y="467232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10857F5-2738-4EDC-BDEC-8C23A1A4F471}"/>
                </a:ext>
              </a:extLst>
            </p:cNvPr>
            <p:cNvSpPr/>
            <p:nvPr/>
          </p:nvSpPr>
          <p:spPr>
            <a:xfrm>
              <a:off x="-2185002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7E90B32-8CD1-4F4E-BEA9-D73564645BBC}"/>
                </a:ext>
              </a:extLst>
            </p:cNvPr>
            <p:cNvSpPr/>
            <p:nvPr/>
          </p:nvSpPr>
          <p:spPr>
            <a:xfrm>
              <a:off x="-1770208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E5FF64FF-EC8B-4BC9-AD62-9E40BA7F98DE}"/>
                </a:ext>
              </a:extLst>
            </p:cNvPr>
            <p:cNvSpPr/>
            <p:nvPr/>
          </p:nvSpPr>
          <p:spPr>
            <a:xfrm>
              <a:off x="-1355414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866599E-FC29-40B4-A37B-C4A115CA4F2E}"/>
                </a:ext>
              </a:extLst>
            </p:cNvPr>
            <p:cNvSpPr/>
            <p:nvPr/>
          </p:nvSpPr>
          <p:spPr>
            <a:xfrm>
              <a:off x="-940620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1AA5E7B-B369-4366-8BD5-89189FFC24D3}"/>
                </a:ext>
              </a:extLst>
            </p:cNvPr>
            <p:cNvSpPr/>
            <p:nvPr/>
          </p:nvSpPr>
          <p:spPr>
            <a:xfrm>
              <a:off x="-2185002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1F05A97E-2724-4F0A-9844-27484D1F4FFF}"/>
                </a:ext>
              </a:extLst>
            </p:cNvPr>
            <p:cNvSpPr/>
            <p:nvPr/>
          </p:nvSpPr>
          <p:spPr>
            <a:xfrm>
              <a:off x="-1770208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340C6EE-BB51-4E5E-8107-F6E5B3D8BF0F}"/>
                </a:ext>
              </a:extLst>
            </p:cNvPr>
            <p:cNvSpPr/>
            <p:nvPr/>
          </p:nvSpPr>
          <p:spPr>
            <a:xfrm>
              <a:off x="-1355414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228F5EAC-57E1-49DB-B9CF-A9615AC29453}"/>
                </a:ext>
              </a:extLst>
            </p:cNvPr>
            <p:cNvSpPr/>
            <p:nvPr/>
          </p:nvSpPr>
          <p:spPr>
            <a:xfrm>
              <a:off x="-940620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951758BE-9744-4B9D-9186-A1F447ADDFC4}"/>
              </a:ext>
            </a:extLst>
          </p:cNvPr>
          <p:cNvGrpSpPr/>
          <p:nvPr/>
        </p:nvGrpSpPr>
        <p:grpSpPr>
          <a:xfrm>
            <a:off x="5874196" y="2950503"/>
            <a:ext cx="688064" cy="688064"/>
            <a:chOff x="9379390" y="2443092"/>
            <a:chExt cx="688064" cy="688064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72E21951-9E3B-48D6-B4D6-50D9CCC1B85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D3C9634-027E-4915-8C2D-B957EC023E05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18384620-258D-4AC0-B640-9ED1DC0783F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533921BF-3D70-473B-837A-07A424145482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5CC5E14F-811E-4D30-BAC6-9A941BD286D9}"/>
              </a:ext>
            </a:extLst>
          </p:cNvPr>
          <p:cNvGrpSpPr/>
          <p:nvPr/>
        </p:nvGrpSpPr>
        <p:grpSpPr>
          <a:xfrm>
            <a:off x="6893468" y="2940312"/>
            <a:ext cx="688064" cy="688064"/>
            <a:chOff x="9379390" y="2443092"/>
            <a:chExt cx="688064" cy="688064"/>
          </a:xfrm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8EDCBBE-7E60-4DB1-8D2E-AD7593AF0D2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4EC7485B-67CA-40CF-96F1-813CEBD15255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4275F5D-1CBC-4574-98CC-214A4A53BC0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03B8B24-7990-41CC-AF85-D6BDAEE49146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03CBB688-906F-4269-AF33-59E45BC38595}"/>
              </a:ext>
            </a:extLst>
          </p:cNvPr>
          <p:cNvGrpSpPr/>
          <p:nvPr/>
        </p:nvGrpSpPr>
        <p:grpSpPr>
          <a:xfrm>
            <a:off x="7837867" y="2940312"/>
            <a:ext cx="688064" cy="688064"/>
            <a:chOff x="9379390" y="2443092"/>
            <a:chExt cx="688064" cy="688064"/>
          </a:xfrm>
        </p:grpSpPr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76928E92-06CF-4A10-A68C-4B83C8D4B00A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FA40E32A-2EF9-4E14-A4B6-B22D7B25C6F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217B945D-46A8-4D03-86E6-C619370DFC9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684A266-FB03-433B-8F21-1EA6271C5073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EFE9CA2-7117-4859-B066-F510C33587E4}"/>
              </a:ext>
            </a:extLst>
          </p:cNvPr>
          <p:cNvSpPr/>
          <p:nvPr/>
        </p:nvSpPr>
        <p:spPr>
          <a:xfrm>
            <a:off x="1524938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5CC81D3-8B84-45B2-B54B-DD9F458275D1}"/>
              </a:ext>
            </a:extLst>
          </p:cNvPr>
          <p:cNvSpPr/>
          <p:nvPr/>
        </p:nvSpPr>
        <p:spPr>
          <a:xfrm>
            <a:off x="1524938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4489351-96CC-4A74-9B70-A5D0D04B34D4}"/>
              </a:ext>
            </a:extLst>
          </p:cNvPr>
          <p:cNvSpPr/>
          <p:nvPr/>
        </p:nvSpPr>
        <p:spPr>
          <a:xfrm>
            <a:off x="1524938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880C73A-EE37-4A44-9550-036EA1DC4B07}"/>
              </a:ext>
            </a:extLst>
          </p:cNvPr>
          <p:cNvSpPr/>
          <p:nvPr/>
        </p:nvSpPr>
        <p:spPr>
          <a:xfrm>
            <a:off x="1524938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2CD91A8-1EF8-4ED1-BCA9-48911039C72C}"/>
              </a:ext>
            </a:extLst>
          </p:cNvPr>
          <p:cNvSpPr/>
          <p:nvPr/>
        </p:nvSpPr>
        <p:spPr>
          <a:xfrm>
            <a:off x="1876507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BDE48922-FAB5-457D-B0A5-657A3C2582A8}"/>
              </a:ext>
            </a:extLst>
          </p:cNvPr>
          <p:cNvSpPr/>
          <p:nvPr/>
        </p:nvSpPr>
        <p:spPr>
          <a:xfrm>
            <a:off x="1876507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56B9FD4-5CD0-4521-9467-15CE7EF2AAAA}"/>
              </a:ext>
            </a:extLst>
          </p:cNvPr>
          <p:cNvSpPr/>
          <p:nvPr/>
        </p:nvSpPr>
        <p:spPr>
          <a:xfrm>
            <a:off x="1876507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FD9EBA33-5615-4471-97B3-4C9A175C5528}"/>
              </a:ext>
            </a:extLst>
          </p:cNvPr>
          <p:cNvSpPr/>
          <p:nvPr/>
        </p:nvSpPr>
        <p:spPr>
          <a:xfrm>
            <a:off x="1876507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9EF3C7A6-C0F1-424A-9ABC-E912208BBB63}"/>
              </a:ext>
            </a:extLst>
          </p:cNvPr>
          <p:cNvSpPr/>
          <p:nvPr/>
        </p:nvSpPr>
        <p:spPr>
          <a:xfrm>
            <a:off x="2219409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8AFE0A0-95F0-4913-88DE-1B06B60C5720}"/>
              </a:ext>
            </a:extLst>
          </p:cNvPr>
          <p:cNvSpPr/>
          <p:nvPr/>
        </p:nvSpPr>
        <p:spPr>
          <a:xfrm>
            <a:off x="2219409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CBEE790-CDE3-4D8E-90FC-A28D5F9E3AA4}"/>
              </a:ext>
            </a:extLst>
          </p:cNvPr>
          <p:cNvSpPr/>
          <p:nvPr/>
        </p:nvSpPr>
        <p:spPr>
          <a:xfrm>
            <a:off x="2219409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8CC176E7-7573-4380-850C-7FB1A27C5FE9}"/>
              </a:ext>
            </a:extLst>
          </p:cNvPr>
          <p:cNvSpPr/>
          <p:nvPr/>
        </p:nvSpPr>
        <p:spPr>
          <a:xfrm>
            <a:off x="2219409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A649862E-0D76-447E-A063-FE544D9E063C}"/>
              </a:ext>
            </a:extLst>
          </p:cNvPr>
          <p:cNvGrpSpPr/>
          <p:nvPr/>
        </p:nvGrpSpPr>
        <p:grpSpPr>
          <a:xfrm>
            <a:off x="6694393" y="4291575"/>
            <a:ext cx="414794" cy="1522988"/>
            <a:chOff x="3842045" y="3921894"/>
            <a:chExt cx="414794" cy="1522988"/>
          </a:xfrm>
        </p:grpSpPr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5E59A33-FFD7-4D7D-A0F4-ABAB5CA6FFAA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12C04258-6841-4EF7-80A3-04794639819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DC28348-077B-4BBB-A683-A868E1AA635E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4133BDC8-D01B-4678-BA07-4CDF1AED4195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274D2D8A-71F4-4F0C-9CE8-B56A849C4EA9}"/>
              </a:ext>
            </a:extLst>
          </p:cNvPr>
          <p:cNvGrpSpPr/>
          <p:nvPr/>
        </p:nvGrpSpPr>
        <p:grpSpPr>
          <a:xfrm>
            <a:off x="7109187" y="4291575"/>
            <a:ext cx="414794" cy="1522988"/>
            <a:chOff x="3842045" y="3921894"/>
            <a:chExt cx="414794" cy="1522988"/>
          </a:xfrm>
        </p:grpSpPr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BC24974-B39E-4891-A406-F3EDFCFCB0D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37F8796-B4CA-4FE2-83D3-09EC6551FF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2F54C6A-24FB-4D88-BB48-46A5EEE8725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DA2F7FEC-8A75-479D-9172-0AB0E9B7DA27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66C31F6E-C9FA-42F4-BB02-6CAA816C2E8E}"/>
              </a:ext>
            </a:extLst>
          </p:cNvPr>
          <p:cNvGrpSpPr/>
          <p:nvPr/>
        </p:nvGrpSpPr>
        <p:grpSpPr>
          <a:xfrm>
            <a:off x="7523981" y="4291575"/>
            <a:ext cx="414794" cy="1522988"/>
            <a:chOff x="3842045" y="3921894"/>
            <a:chExt cx="414794" cy="1522988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35A7BA3-0E82-4F2D-8D1B-57EDA008BB28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3E93B9C8-280E-43E1-9604-3FAA38C53005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27DEF571-09FA-4F2F-9132-92D1B9F0642F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DF109D82-7628-4B72-B9E2-E1704CAFBCDC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933891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1878432" y="770147"/>
            <a:ext cx="868333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563020" y="452172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164644" y="465833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,2,2,2,2)=&gt;(2,2,2,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,2,2)=&gt;(4,8)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5591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샘플이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5F8001-A270-4B9E-8B3B-1389298D7198}"/>
              </a:ext>
            </a:extLst>
          </p:cNvPr>
          <p:cNvGrpSpPr/>
          <p:nvPr/>
        </p:nvGrpSpPr>
        <p:grpSpPr>
          <a:xfrm>
            <a:off x="7804572" y="1770953"/>
            <a:ext cx="2136260" cy="1032096"/>
            <a:chOff x="6102791" y="3513611"/>
            <a:chExt cx="2136260" cy="1032096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FC2EE22-5CB2-49AA-9547-80DE6471AF41}"/>
                </a:ext>
              </a:extLst>
            </p:cNvPr>
            <p:cNvSpPr/>
            <p:nvPr/>
          </p:nvSpPr>
          <p:spPr>
            <a:xfrm>
              <a:off x="6102791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8DB4579-82C6-4EFD-B166-7599288C053B}"/>
                </a:ext>
              </a:extLst>
            </p:cNvPr>
            <p:cNvSpPr/>
            <p:nvPr/>
          </p:nvSpPr>
          <p:spPr>
            <a:xfrm>
              <a:off x="644682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92FEFF0-4290-4279-B4A8-A0C2A34ED6C6}"/>
                </a:ext>
              </a:extLst>
            </p:cNvPr>
            <p:cNvSpPr/>
            <p:nvPr/>
          </p:nvSpPr>
          <p:spPr>
            <a:xfrm>
              <a:off x="6790855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36FD709-DC2C-4ADB-B9F3-E5D1B0B49D29}"/>
                </a:ext>
              </a:extLst>
            </p:cNvPr>
            <p:cNvSpPr/>
            <p:nvPr/>
          </p:nvSpPr>
          <p:spPr>
            <a:xfrm>
              <a:off x="6102791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46C4ECD-9807-4CD3-A66C-8F5EECA89DC1}"/>
                </a:ext>
              </a:extLst>
            </p:cNvPr>
            <p:cNvSpPr/>
            <p:nvPr/>
          </p:nvSpPr>
          <p:spPr>
            <a:xfrm>
              <a:off x="644682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27E0E99-298E-47F6-AE70-EB798AC3F9E2}"/>
                </a:ext>
              </a:extLst>
            </p:cNvPr>
            <p:cNvSpPr/>
            <p:nvPr/>
          </p:nvSpPr>
          <p:spPr>
            <a:xfrm>
              <a:off x="6790855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048757E-B606-49E9-96FF-7ACBA43431D3}"/>
                </a:ext>
              </a:extLst>
            </p:cNvPr>
            <p:cNvSpPr/>
            <p:nvPr/>
          </p:nvSpPr>
          <p:spPr>
            <a:xfrm>
              <a:off x="6102791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A6FB467-EEC5-4045-AC47-3538D864E7F6}"/>
                </a:ext>
              </a:extLst>
            </p:cNvPr>
            <p:cNvSpPr/>
            <p:nvPr/>
          </p:nvSpPr>
          <p:spPr>
            <a:xfrm>
              <a:off x="644682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86135F6-03DD-4020-97A1-6DA26318BE74}"/>
                </a:ext>
              </a:extLst>
            </p:cNvPr>
            <p:cNvSpPr/>
            <p:nvPr/>
          </p:nvSpPr>
          <p:spPr>
            <a:xfrm>
              <a:off x="6790855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27CD39E-A922-49D5-A826-D6E4121D3603}"/>
                </a:ext>
              </a:extLst>
            </p:cNvPr>
            <p:cNvGrpSpPr/>
            <p:nvPr/>
          </p:nvGrpSpPr>
          <p:grpSpPr>
            <a:xfrm>
              <a:off x="7206955" y="3513611"/>
              <a:ext cx="1032096" cy="1032096"/>
              <a:chOff x="7305393" y="3513611"/>
              <a:chExt cx="1032096" cy="1032096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13A8688-9A25-4AD8-8BF3-0D0142D08DBE}"/>
                  </a:ext>
                </a:extLst>
              </p:cNvPr>
              <p:cNvSpPr/>
              <p:nvPr/>
            </p:nvSpPr>
            <p:spPr>
              <a:xfrm>
                <a:off x="7305393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9EB6AAA6-33B2-40CA-B83D-CC14230FEAA6}"/>
                  </a:ext>
                </a:extLst>
              </p:cNvPr>
              <p:cNvSpPr/>
              <p:nvPr/>
            </p:nvSpPr>
            <p:spPr>
              <a:xfrm>
                <a:off x="7649425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AA23510-2B32-498C-9173-FB98786376BD}"/>
                  </a:ext>
                </a:extLst>
              </p:cNvPr>
              <p:cNvSpPr/>
              <p:nvPr/>
            </p:nvSpPr>
            <p:spPr>
              <a:xfrm>
                <a:off x="7993457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D5E18729-346A-4536-A47B-A1A1C5DC29F3}"/>
                  </a:ext>
                </a:extLst>
              </p:cNvPr>
              <p:cNvSpPr/>
              <p:nvPr/>
            </p:nvSpPr>
            <p:spPr>
              <a:xfrm>
                <a:off x="7305393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673673ED-1D40-45BC-B34E-633166C7B7F0}"/>
                  </a:ext>
                </a:extLst>
              </p:cNvPr>
              <p:cNvSpPr/>
              <p:nvPr/>
            </p:nvSpPr>
            <p:spPr>
              <a:xfrm>
                <a:off x="7649425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BEBF646B-4A65-49C6-A83D-881F9E84605A}"/>
                  </a:ext>
                </a:extLst>
              </p:cNvPr>
              <p:cNvSpPr/>
              <p:nvPr/>
            </p:nvSpPr>
            <p:spPr>
              <a:xfrm>
                <a:off x="7993457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2BA9AC6A-7E07-4B1B-8E50-0A99683746D4}"/>
                  </a:ext>
                </a:extLst>
              </p:cNvPr>
              <p:cNvSpPr/>
              <p:nvPr/>
            </p:nvSpPr>
            <p:spPr>
              <a:xfrm>
                <a:off x="7305393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3813F45C-A171-4899-B242-BEB0B4BD5DA9}"/>
                  </a:ext>
                </a:extLst>
              </p:cNvPr>
              <p:cNvSpPr/>
              <p:nvPr/>
            </p:nvSpPr>
            <p:spPr>
              <a:xfrm>
                <a:off x="7649425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D08C1421-5DC3-4C16-8F62-B64AF73ED420}"/>
                  </a:ext>
                </a:extLst>
              </p:cNvPr>
              <p:cNvSpPr/>
              <p:nvPr/>
            </p:nvSpPr>
            <p:spPr>
              <a:xfrm>
                <a:off x="7993457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96EA5F-909C-4096-8CA6-25CA1978E9B4}"/>
              </a:ext>
            </a:extLst>
          </p:cNvPr>
          <p:cNvGrpSpPr/>
          <p:nvPr/>
        </p:nvGrpSpPr>
        <p:grpSpPr>
          <a:xfrm>
            <a:off x="-1249379" y="5277227"/>
            <a:ext cx="11841873" cy="789636"/>
            <a:chOff x="-1249379" y="5277227"/>
            <a:chExt cx="11841873" cy="124657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DA83558-EDD8-43F4-9355-CB5AFF9B5F51}"/>
                </a:ext>
              </a:extLst>
            </p:cNvPr>
            <p:cNvSpPr/>
            <p:nvPr/>
          </p:nvSpPr>
          <p:spPr>
            <a:xfrm>
              <a:off x="-1249379" y="5277227"/>
              <a:ext cx="11841873" cy="12465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53C5258-928A-42E2-8DB6-6F682A78008B}"/>
                </a:ext>
              </a:extLst>
            </p:cNvPr>
            <p:cNvSpPr/>
            <p:nvPr/>
          </p:nvSpPr>
          <p:spPr>
            <a:xfrm>
              <a:off x="-1170422" y="54424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E32A08C-7FEB-48ED-BEB7-9386437B898F}"/>
                </a:ext>
              </a:extLst>
            </p:cNvPr>
            <p:cNvSpPr/>
            <p:nvPr/>
          </p:nvSpPr>
          <p:spPr>
            <a:xfrm>
              <a:off x="-1107049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B142144-AC9B-4E34-BC36-6AFA68FA455F}"/>
                </a:ext>
              </a:extLst>
            </p:cNvPr>
            <p:cNvSpPr/>
            <p:nvPr/>
          </p:nvSpPr>
          <p:spPr>
            <a:xfrm>
              <a:off x="1731566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B81037C-13F6-4571-8059-A104C06E0C35}"/>
                </a:ext>
              </a:extLst>
            </p:cNvPr>
            <p:cNvSpPr/>
            <p:nvPr/>
          </p:nvSpPr>
          <p:spPr>
            <a:xfrm>
              <a:off x="-1043676" y="56715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457267C-47B0-4743-8237-2C70795FB3F9}"/>
                </a:ext>
              </a:extLst>
            </p:cNvPr>
            <p:cNvSpPr/>
            <p:nvPr/>
          </p:nvSpPr>
          <p:spPr>
            <a:xfrm>
              <a:off x="316471" y="56694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E7201D0-6BB7-4A35-8FBB-FC24E8264D44}"/>
                </a:ext>
              </a:extLst>
            </p:cNvPr>
            <p:cNvSpPr/>
            <p:nvPr/>
          </p:nvSpPr>
          <p:spPr>
            <a:xfrm>
              <a:off x="1794939" y="56664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976E8EB-F59C-41DB-B6AC-17AF21081484}"/>
                </a:ext>
              </a:extLst>
            </p:cNvPr>
            <p:cNvSpPr/>
            <p:nvPr/>
          </p:nvSpPr>
          <p:spPr>
            <a:xfrm>
              <a:off x="3155086" y="56643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C04BFF-E017-43D6-9EDD-329A27EFE950}"/>
                </a:ext>
              </a:extLst>
            </p:cNvPr>
            <p:cNvSpPr/>
            <p:nvPr/>
          </p:nvSpPr>
          <p:spPr>
            <a:xfrm>
              <a:off x="-991980" y="57414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9B7BEE4-D820-47B8-9FD0-4A92969D52A8}"/>
                </a:ext>
              </a:extLst>
            </p:cNvPr>
            <p:cNvSpPr/>
            <p:nvPr/>
          </p:nvSpPr>
          <p:spPr>
            <a:xfrm>
              <a:off x="-358163" y="57398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8075C2C-347C-4A06-85EF-BA7292A8FED4}"/>
                </a:ext>
              </a:extLst>
            </p:cNvPr>
            <p:cNvSpPr/>
            <p:nvPr/>
          </p:nvSpPr>
          <p:spPr>
            <a:xfrm>
              <a:off x="-95020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579414E-821E-4D90-86A1-89A2DD817EC3}"/>
                </a:ext>
              </a:extLst>
            </p:cNvPr>
            <p:cNvSpPr/>
            <p:nvPr/>
          </p:nvSpPr>
          <p:spPr>
            <a:xfrm>
              <a:off x="-6679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05230B1-E00B-4D7C-8DBD-9FCA62346F83}"/>
                </a:ext>
              </a:extLst>
            </p:cNvPr>
            <p:cNvSpPr/>
            <p:nvPr/>
          </p:nvSpPr>
          <p:spPr>
            <a:xfrm>
              <a:off x="-323539" y="57970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F05622-831F-42AE-BF40-9441004E0B3D}"/>
                </a:ext>
              </a:extLst>
            </p:cNvPr>
            <p:cNvSpPr/>
            <p:nvPr/>
          </p:nvSpPr>
          <p:spPr>
            <a:xfrm>
              <a:off x="-41254" y="57960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4F4C981-224A-4F0D-A3DF-A60766DB1A32}"/>
                </a:ext>
              </a:extLst>
            </p:cNvPr>
            <p:cNvSpPr/>
            <p:nvPr/>
          </p:nvSpPr>
          <p:spPr>
            <a:xfrm>
              <a:off x="371420" y="57291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FB4D755-C092-4668-A546-9EBA544CA8D4}"/>
                </a:ext>
              </a:extLst>
            </p:cNvPr>
            <p:cNvSpPr/>
            <p:nvPr/>
          </p:nvSpPr>
          <p:spPr>
            <a:xfrm>
              <a:off x="1005237" y="57275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D175153-F2A9-4E66-8F30-78A7B1BACC0A}"/>
                </a:ext>
              </a:extLst>
            </p:cNvPr>
            <p:cNvSpPr/>
            <p:nvPr/>
          </p:nvSpPr>
          <p:spPr>
            <a:xfrm>
              <a:off x="413193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104786B-9307-482E-A684-9DB6D606633C}"/>
                </a:ext>
              </a:extLst>
            </p:cNvPr>
            <p:cNvSpPr/>
            <p:nvPr/>
          </p:nvSpPr>
          <p:spPr>
            <a:xfrm>
              <a:off x="695478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FA18B6E-5FC2-4BCF-B78E-8D47C3C86141}"/>
                </a:ext>
              </a:extLst>
            </p:cNvPr>
            <p:cNvSpPr/>
            <p:nvPr/>
          </p:nvSpPr>
          <p:spPr>
            <a:xfrm>
              <a:off x="1039861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826BB8F-DDFC-41A5-9F26-91977015936A}"/>
                </a:ext>
              </a:extLst>
            </p:cNvPr>
            <p:cNvSpPr/>
            <p:nvPr/>
          </p:nvSpPr>
          <p:spPr>
            <a:xfrm>
              <a:off x="1322146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6CD9BB5-6535-4484-94AA-570D64CC67E4}"/>
                </a:ext>
              </a:extLst>
            </p:cNvPr>
            <p:cNvSpPr/>
            <p:nvPr/>
          </p:nvSpPr>
          <p:spPr>
            <a:xfrm>
              <a:off x="1832564" y="57399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A1FAAF-7309-4C13-A597-06ACFCEEA6E8}"/>
                </a:ext>
              </a:extLst>
            </p:cNvPr>
            <p:cNvSpPr/>
            <p:nvPr/>
          </p:nvSpPr>
          <p:spPr>
            <a:xfrm>
              <a:off x="2466381" y="57384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491B0DD-1E0F-4231-89D7-4A129140F092}"/>
                </a:ext>
              </a:extLst>
            </p:cNvPr>
            <p:cNvSpPr/>
            <p:nvPr/>
          </p:nvSpPr>
          <p:spPr>
            <a:xfrm>
              <a:off x="187433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0658D70-A7EE-4A8A-A0DB-51FB93B0A687}"/>
                </a:ext>
              </a:extLst>
            </p:cNvPr>
            <p:cNvSpPr/>
            <p:nvPr/>
          </p:nvSpPr>
          <p:spPr>
            <a:xfrm>
              <a:off x="21566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52FF4A7-F68D-4796-9E4C-270420229FA6}"/>
                </a:ext>
              </a:extLst>
            </p:cNvPr>
            <p:cNvSpPr/>
            <p:nvPr/>
          </p:nvSpPr>
          <p:spPr>
            <a:xfrm>
              <a:off x="2501005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B3C8B04-C773-4352-97CB-533AE7F0B9F4}"/>
                </a:ext>
              </a:extLst>
            </p:cNvPr>
            <p:cNvSpPr/>
            <p:nvPr/>
          </p:nvSpPr>
          <p:spPr>
            <a:xfrm>
              <a:off x="2783290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1DF69E9-2FDD-48F4-B395-FECB71C0FC9C}"/>
                </a:ext>
              </a:extLst>
            </p:cNvPr>
            <p:cNvSpPr/>
            <p:nvPr/>
          </p:nvSpPr>
          <p:spPr>
            <a:xfrm>
              <a:off x="3201341" y="57397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C656590-9FEF-4F29-93B9-15398D727EE6}"/>
                </a:ext>
              </a:extLst>
            </p:cNvPr>
            <p:cNvSpPr/>
            <p:nvPr/>
          </p:nvSpPr>
          <p:spPr>
            <a:xfrm>
              <a:off x="3835158" y="57381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1233102-3A2F-4F7D-AC25-F44EA0061126}"/>
                </a:ext>
              </a:extLst>
            </p:cNvPr>
            <p:cNvSpPr/>
            <p:nvPr/>
          </p:nvSpPr>
          <p:spPr>
            <a:xfrm>
              <a:off x="3243114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82E5EDA-10EC-4C55-8362-927BC4BC2469}"/>
                </a:ext>
              </a:extLst>
            </p:cNvPr>
            <p:cNvSpPr/>
            <p:nvPr/>
          </p:nvSpPr>
          <p:spPr>
            <a:xfrm>
              <a:off x="3525399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364E20A-36F7-454F-9B6B-6F57CEC0FE7C}"/>
                </a:ext>
              </a:extLst>
            </p:cNvPr>
            <p:cNvSpPr/>
            <p:nvPr/>
          </p:nvSpPr>
          <p:spPr>
            <a:xfrm>
              <a:off x="386978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71234C0-98D4-437C-A06B-5979F23EE6B7}"/>
                </a:ext>
              </a:extLst>
            </p:cNvPr>
            <p:cNvSpPr/>
            <p:nvPr/>
          </p:nvSpPr>
          <p:spPr>
            <a:xfrm>
              <a:off x="4152067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FA8DBBE-9AF4-4D26-8070-125DF187DE8D}"/>
                </a:ext>
              </a:extLst>
            </p:cNvPr>
            <p:cNvGrpSpPr/>
            <p:nvPr/>
          </p:nvGrpSpPr>
          <p:grpSpPr>
            <a:xfrm>
              <a:off x="4656715" y="5442436"/>
              <a:ext cx="5819559" cy="940449"/>
              <a:chOff x="-1018022" y="5594837"/>
              <a:chExt cx="5819559" cy="940449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78A35C90-AE34-4238-AD25-3C713D66CEE9}"/>
                  </a:ext>
                </a:extLst>
              </p:cNvPr>
              <p:cNvSpPr/>
              <p:nvPr/>
            </p:nvSpPr>
            <p:spPr>
              <a:xfrm>
                <a:off x="-1018022" y="5594837"/>
                <a:ext cx="5819559" cy="94044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5C7D6177-03DA-4D28-93A7-8785D2F2EFC4}"/>
                  </a:ext>
                </a:extLst>
              </p:cNvPr>
              <p:cNvSpPr/>
              <p:nvPr/>
            </p:nvSpPr>
            <p:spPr>
              <a:xfrm>
                <a:off x="-954649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F4C6BA2F-BF51-47E4-B295-B674EB9F262F}"/>
                  </a:ext>
                </a:extLst>
              </p:cNvPr>
              <p:cNvSpPr/>
              <p:nvPr/>
            </p:nvSpPr>
            <p:spPr>
              <a:xfrm>
                <a:off x="1883966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5A3C50B-40BE-473C-8C94-33967F43AA3C}"/>
                  </a:ext>
                </a:extLst>
              </p:cNvPr>
              <p:cNvSpPr/>
              <p:nvPr/>
            </p:nvSpPr>
            <p:spPr>
              <a:xfrm>
                <a:off x="-891276" y="5823942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</a:t>
                </a: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61587B4A-AF2B-451A-9B51-834D3774455E}"/>
                  </a:ext>
                </a:extLst>
              </p:cNvPr>
              <p:cNvSpPr/>
              <p:nvPr/>
            </p:nvSpPr>
            <p:spPr>
              <a:xfrm>
                <a:off x="468871" y="5821824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273BCF92-FFA8-4621-8F23-815B1039173C}"/>
                  </a:ext>
                </a:extLst>
              </p:cNvPr>
              <p:cNvSpPr/>
              <p:nvPr/>
            </p:nvSpPr>
            <p:spPr>
              <a:xfrm>
                <a:off x="1947339" y="5818845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DECBC20E-3A1B-49BF-AED5-69F1978DA015}"/>
                  </a:ext>
                </a:extLst>
              </p:cNvPr>
              <p:cNvSpPr/>
              <p:nvPr/>
            </p:nvSpPr>
            <p:spPr>
              <a:xfrm>
                <a:off x="3307486" y="5816727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495342C3-32F9-4541-A090-080B7C5BCF06}"/>
                  </a:ext>
                </a:extLst>
              </p:cNvPr>
              <p:cNvSpPr/>
              <p:nvPr/>
            </p:nvSpPr>
            <p:spPr>
              <a:xfrm>
                <a:off x="-839580" y="5893858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DFE9AE55-93FD-4D61-91B3-90BA7CEC8BC5}"/>
                  </a:ext>
                </a:extLst>
              </p:cNvPr>
              <p:cNvSpPr/>
              <p:nvPr/>
            </p:nvSpPr>
            <p:spPr>
              <a:xfrm>
                <a:off x="-205763" y="5892282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7F8E270F-F734-4F8C-A989-E69FD36BBC8D}"/>
                  </a:ext>
                </a:extLst>
              </p:cNvPr>
              <p:cNvSpPr/>
              <p:nvPr/>
            </p:nvSpPr>
            <p:spPr>
              <a:xfrm>
                <a:off x="-79780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FC96BE0E-B5D2-418F-9612-EB8C48E88EFD}"/>
                  </a:ext>
                </a:extLst>
              </p:cNvPr>
              <p:cNvSpPr/>
              <p:nvPr/>
            </p:nvSpPr>
            <p:spPr>
              <a:xfrm>
                <a:off x="-5155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DBAA09E6-9C24-4353-9037-3594584E2613}"/>
                  </a:ext>
                </a:extLst>
              </p:cNvPr>
              <p:cNvSpPr/>
              <p:nvPr/>
            </p:nvSpPr>
            <p:spPr>
              <a:xfrm>
                <a:off x="-171139" y="5949497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AE8FDAF6-2A31-4179-87E7-547AA17AF93C}"/>
                  </a:ext>
                </a:extLst>
              </p:cNvPr>
              <p:cNvSpPr/>
              <p:nvPr/>
            </p:nvSpPr>
            <p:spPr>
              <a:xfrm>
                <a:off x="111146" y="5948456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86B47DE-A542-4095-916F-61999BF9E79D}"/>
                  </a:ext>
                </a:extLst>
              </p:cNvPr>
              <p:cNvSpPr/>
              <p:nvPr/>
            </p:nvSpPr>
            <p:spPr>
              <a:xfrm>
                <a:off x="523820" y="5881536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DDF87570-DF3B-49CB-8250-A81453B67C38}"/>
                  </a:ext>
                </a:extLst>
              </p:cNvPr>
              <p:cNvSpPr/>
              <p:nvPr/>
            </p:nvSpPr>
            <p:spPr>
              <a:xfrm>
                <a:off x="1157637" y="587996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E14861C5-D6BB-454C-A725-4F1288145730}"/>
                  </a:ext>
                </a:extLst>
              </p:cNvPr>
              <p:cNvSpPr/>
              <p:nvPr/>
            </p:nvSpPr>
            <p:spPr>
              <a:xfrm>
                <a:off x="565593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FB49D020-3C83-47C5-A3AD-B507AB3848A3}"/>
                  </a:ext>
                </a:extLst>
              </p:cNvPr>
              <p:cNvSpPr/>
              <p:nvPr/>
            </p:nvSpPr>
            <p:spPr>
              <a:xfrm>
                <a:off x="847878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12D64DDA-8606-44D0-A2E7-9008A9D62050}"/>
                  </a:ext>
                </a:extLst>
              </p:cNvPr>
              <p:cNvSpPr/>
              <p:nvPr/>
            </p:nvSpPr>
            <p:spPr>
              <a:xfrm>
                <a:off x="1192261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10C667CC-9334-40CA-B4E8-ADA7AEA58CEF}"/>
                  </a:ext>
                </a:extLst>
              </p:cNvPr>
              <p:cNvSpPr/>
              <p:nvPr/>
            </p:nvSpPr>
            <p:spPr>
              <a:xfrm>
                <a:off x="1474546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D9DCA135-7ADA-40DB-9964-D7CB79332AA2}"/>
                  </a:ext>
                </a:extLst>
              </p:cNvPr>
              <p:cNvSpPr/>
              <p:nvPr/>
            </p:nvSpPr>
            <p:spPr>
              <a:xfrm>
                <a:off x="1984964" y="5892377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FBE42F9D-F68D-4A5F-AF1A-24A48281D86B}"/>
                  </a:ext>
                </a:extLst>
              </p:cNvPr>
              <p:cNvSpPr/>
              <p:nvPr/>
            </p:nvSpPr>
            <p:spPr>
              <a:xfrm>
                <a:off x="2618781" y="5890801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A94BC4D5-EA2C-4FEC-98E9-5C180C679C80}"/>
                  </a:ext>
                </a:extLst>
              </p:cNvPr>
              <p:cNvSpPr/>
              <p:nvPr/>
            </p:nvSpPr>
            <p:spPr>
              <a:xfrm>
                <a:off x="202673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981098F8-2D28-435B-AD9D-FA6C80F029C0}"/>
                  </a:ext>
                </a:extLst>
              </p:cNvPr>
              <p:cNvSpPr/>
              <p:nvPr/>
            </p:nvSpPr>
            <p:spPr>
              <a:xfrm>
                <a:off x="23090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0298693C-7CCC-4560-905F-56B0AE3828C3}"/>
                  </a:ext>
                </a:extLst>
              </p:cNvPr>
              <p:cNvSpPr/>
              <p:nvPr/>
            </p:nvSpPr>
            <p:spPr>
              <a:xfrm>
                <a:off x="2653405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A78A1D7E-2E59-4971-B635-5D8A65565D54}"/>
                  </a:ext>
                </a:extLst>
              </p:cNvPr>
              <p:cNvSpPr/>
              <p:nvPr/>
            </p:nvSpPr>
            <p:spPr>
              <a:xfrm>
                <a:off x="2935690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4D0C88CF-823F-4381-BC81-9A4B09D4F261}"/>
                  </a:ext>
                </a:extLst>
              </p:cNvPr>
              <p:cNvSpPr/>
              <p:nvPr/>
            </p:nvSpPr>
            <p:spPr>
              <a:xfrm>
                <a:off x="3353741" y="589213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8C0B62E5-D05E-48C4-8D45-02E0D9152972}"/>
                  </a:ext>
                </a:extLst>
              </p:cNvPr>
              <p:cNvSpPr/>
              <p:nvPr/>
            </p:nvSpPr>
            <p:spPr>
              <a:xfrm>
                <a:off x="3987558" y="5890554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8FF7319B-3392-494E-BE5A-89C321DD799E}"/>
                  </a:ext>
                </a:extLst>
              </p:cNvPr>
              <p:cNvSpPr/>
              <p:nvPr/>
            </p:nvSpPr>
            <p:spPr>
              <a:xfrm>
                <a:off x="3395514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F89CDE39-8B9E-4AAC-B97C-67FB6894C5BD}"/>
                  </a:ext>
                </a:extLst>
              </p:cNvPr>
              <p:cNvSpPr/>
              <p:nvPr/>
            </p:nvSpPr>
            <p:spPr>
              <a:xfrm>
                <a:off x="3677799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CB6598B-C1B7-48ED-B481-CBDA7B59DC2C}"/>
                  </a:ext>
                </a:extLst>
              </p:cNvPr>
              <p:cNvSpPr/>
              <p:nvPr/>
            </p:nvSpPr>
            <p:spPr>
              <a:xfrm>
                <a:off x="402218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748125BB-48A6-4539-8DDB-36138FFA72B1}"/>
                  </a:ext>
                </a:extLst>
              </p:cNvPr>
              <p:cNvSpPr/>
              <p:nvPr/>
            </p:nvSpPr>
            <p:spPr>
              <a:xfrm>
                <a:off x="4304467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8613F64-9F37-4BE5-A5CC-E6E4E44023EE}"/>
              </a:ext>
            </a:extLst>
          </p:cNvPr>
          <p:cNvGrpSpPr/>
          <p:nvPr/>
        </p:nvGrpSpPr>
        <p:grpSpPr>
          <a:xfrm>
            <a:off x="10440988" y="1784176"/>
            <a:ext cx="1032096" cy="1032096"/>
            <a:chOff x="7708619" y="3513611"/>
            <a:chExt cx="1032096" cy="1032096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29CC6A5-14C3-415F-B80B-BE10E8EB5E88}"/>
                </a:ext>
              </a:extLst>
            </p:cNvPr>
            <p:cNvSpPr/>
            <p:nvPr/>
          </p:nvSpPr>
          <p:spPr>
            <a:xfrm>
              <a:off x="7708619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E1DC3398-6B37-4DA7-A146-9EC897941EC9}"/>
                </a:ext>
              </a:extLst>
            </p:cNvPr>
            <p:cNvSpPr/>
            <p:nvPr/>
          </p:nvSpPr>
          <p:spPr>
            <a:xfrm>
              <a:off x="8052651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100AB6E-346B-4E01-AE21-BDF7E0F58FE2}"/>
                </a:ext>
              </a:extLst>
            </p:cNvPr>
            <p:cNvSpPr/>
            <p:nvPr/>
          </p:nvSpPr>
          <p:spPr>
            <a:xfrm>
              <a:off x="839668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B671608-C0D4-4FC9-908B-0D4B4F827E33}"/>
                </a:ext>
              </a:extLst>
            </p:cNvPr>
            <p:cNvSpPr/>
            <p:nvPr/>
          </p:nvSpPr>
          <p:spPr>
            <a:xfrm>
              <a:off x="7708619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6C67200-95BE-4CB1-BB2D-39332320BB7F}"/>
                </a:ext>
              </a:extLst>
            </p:cNvPr>
            <p:cNvSpPr/>
            <p:nvPr/>
          </p:nvSpPr>
          <p:spPr>
            <a:xfrm>
              <a:off x="8052651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65C54DE9-327E-43F9-90FA-21435ED6C3AD}"/>
                </a:ext>
              </a:extLst>
            </p:cNvPr>
            <p:cNvSpPr/>
            <p:nvPr/>
          </p:nvSpPr>
          <p:spPr>
            <a:xfrm>
              <a:off x="839668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D843C4C-68DB-417F-877E-62D1A87867CA}"/>
                </a:ext>
              </a:extLst>
            </p:cNvPr>
            <p:cNvSpPr/>
            <p:nvPr/>
          </p:nvSpPr>
          <p:spPr>
            <a:xfrm>
              <a:off x="7708619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B42BF586-A273-41B3-A3B7-50AF15E83CA7}"/>
                </a:ext>
              </a:extLst>
            </p:cNvPr>
            <p:cNvSpPr/>
            <p:nvPr/>
          </p:nvSpPr>
          <p:spPr>
            <a:xfrm>
              <a:off x="8052651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E4853CF9-C95E-4B77-8638-001FF3063869}"/>
                </a:ext>
              </a:extLst>
            </p:cNvPr>
            <p:cNvSpPr/>
            <p:nvPr/>
          </p:nvSpPr>
          <p:spPr>
            <a:xfrm>
              <a:off x="839668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0F5D7098-1EBD-4F5A-B917-8AE4182E66E6}"/>
              </a:ext>
            </a:extLst>
          </p:cNvPr>
          <p:cNvGrpSpPr/>
          <p:nvPr/>
        </p:nvGrpSpPr>
        <p:grpSpPr>
          <a:xfrm>
            <a:off x="11535042" y="1793084"/>
            <a:ext cx="1032096" cy="1032096"/>
            <a:chOff x="7305393" y="3513611"/>
            <a:chExt cx="1032096" cy="1032096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332A1E7A-B5B5-4EFB-980A-56EB9DCB9781}"/>
                </a:ext>
              </a:extLst>
            </p:cNvPr>
            <p:cNvSpPr/>
            <p:nvPr/>
          </p:nvSpPr>
          <p:spPr>
            <a:xfrm>
              <a:off x="730539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9983FD-D035-4717-ACB0-D14C21B7626E}"/>
                </a:ext>
              </a:extLst>
            </p:cNvPr>
            <p:cNvSpPr/>
            <p:nvPr/>
          </p:nvSpPr>
          <p:spPr>
            <a:xfrm>
              <a:off x="7649425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733325B-EC91-40DB-9EA9-52654DEE4668}"/>
                </a:ext>
              </a:extLst>
            </p:cNvPr>
            <p:cNvSpPr/>
            <p:nvPr/>
          </p:nvSpPr>
          <p:spPr>
            <a:xfrm>
              <a:off x="7993457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59297FBE-A53A-419D-B75C-2C5608EAC137}"/>
                </a:ext>
              </a:extLst>
            </p:cNvPr>
            <p:cNvSpPr/>
            <p:nvPr/>
          </p:nvSpPr>
          <p:spPr>
            <a:xfrm>
              <a:off x="730539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5263079-C7CD-47B0-8622-22DEE55FECC5}"/>
                </a:ext>
              </a:extLst>
            </p:cNvPr>
            <p:cNvSpPr/>
            <p:nvPr/>
          </p:nvSpPr>
          <p:spPr>
            <a:xfrm>
              <a:off x="7649425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700BD340-01E2-44F0-81C1-085102768C6D}"/>
                </a:ext>
              </a:extLst>
            </p:cNvPr>
            <p:cNvSpPr/>
            <p:nvPr/>
          </p:nvSpPr>
          <p:spPr>
            <a:xfrm>
              <a:off x="7993457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AB05A27E-204B-4D7A-91F4-90CFA1E01F60}"/>
                </a:ext>
              </a:extLst>
            </p:cNvPr>
            <p:cNvSpPr/>
            <p:nvPr/>
          </p:nvSpPr>
          <p:spPr>
            <a:xfrm>
              <a:off x="730539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CD74F6E-9180-46AD-9799-01AEDA258E35}"/>
                </a:ext>
              </a:extLst>
            </p:cNvPr>
            <p:cNvSpPr/>
            <p:nvPr/>
          </p:nvSpPr>
          <p:spPr>
            <a:xfrm>
              <a:off x="7649425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F1E2575-6AEE-49E9-8EA7-A4F87CD33DF6}"/>
                </a:ext>
              </a:extLst>
            </p:cNvPr>
            <p:cNvSpPr/>
            <p:nvPr/>
          </p:nvSpPr>
          <p:spPr>
            <a:xfrm>
              <a:off x="7993457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58BA15C-8FF5-4572-AD44-5CB5EE1DAC2A}"/>
              </a:ext>
            </a:extLst>
          </p:cNvPr>
          <p:cNvGrpSpPr/>
          <p:nvPr/>
        </p:nvGrpSpPr>
        <p:grpSpPr>
          <a:xfrm>
            <a:off x="-1249379" y="6062464"/>
            <a:ext cx="11841873" cy="789636"/>
            <a:chOff x="-1249379" y="5277227"/>
            <a:chExt cx="11841873" cy="1246576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348363C-CAD5-4A81-887D-864F19D7871B}"/>
                </a:ext>
              </a:extLst>
            </p:cNvPr>
            <p:cNvSpPr/>
            <p:nvPr/>
          </p:nvSpPr>
          <p:spPr>
            <a:xfrm>
              <a:off x="-1249379" y="5277227"/>
              <a:ext cx="11841873" cy="12465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9A086EE-F5FE-4591-8382-106D01D48419}"/>
                </a:ext>
              </a:extLst>
            </p:cNvPr>
            <p:cNvSpPr/>
            <p:nvPr/>
          </p:nvSpPr>
          <p:spPr>
            <a:xfrm>
              <a:off x="-1170422" y="54424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9B912DCB-9437-4F26-9EF7-5CC8AD05A061}"/>
                </a:ext>
              </a:extLst>
            </p:cNvPr>
            <p:cNvSpPr/>
            <p:nvPr/>
          </p:nvSpPr>
          <p:spPr>
            <a:xfrm>
              <a:off x="-1107049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F335DA2-A807-4DB5-B81D-6A229D62AC4E}"/>
                </a:ext>
              </a:extLst>
            </p:cNvPr>
            <p:cNvSpPr/>
            <p:nvPr/>
          </p:nvSpPr>
          <p:spPr>
            <a:xfrm>
              <a:off x="1731566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F4719A5-65F9-4867-B1B1-83F3EBB27ED0}"/>
                </a:ext>
              </a:extLst>
            </p:cNvPr>
            <p:cNvSpPr/>
            <p:nvPr/>
          </p:nvSpPr>
          <p:spPr>
            <a:xfrm>
              <a:off x="-1043676" y="56715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1A7AF5D-DAD0-46DF-B9A8-8FE2B18A5941}"/>
                </a:ext>
              </a:extLst>
            </p:cNvPr>
            <p:cNvSpPr/>
            <p:nvPr/>
          </p:nvSpPr>
          <p:spPr>
            <a:xfrm>
              <a:off x="316471" y="56694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94E7C3E-58FD-47AA-94C8-919A457DA061}"/>
                </a:ext>
              </a:extLst>
            </p:cNvPr>
            <p:cNvSpPr/>
            <p:nvPr/>
          </p:nvSpPr>
          <p:spPr>
            <a:xfrm>
              <a:off x="1794939" y="56664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C922544F-5FE6-4C27-A2DF-0F00237381EA}"/>
                </a:ext>
              </a:extLst>
            </p:cNvPr>
            <p:cNvSpPr/>
            <p:nvPr/>
          </p:nvSpPr>
          <p:spPr>
            <a:xfrm>
              <a:off x="3155086" y="56643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350A4CC-71F1-41A5-A9AE-BAEE4612EFEF}"/>
                </a:ext>
              </a:extLst>
            </p:cNvPr>
            <p:cNvSpPr/>
            <p:nvPr/>
          </p:nvSpPr>
          <p:spPr>
            <a:xfrm>
              <a:off x="-991980" y="57414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4AA3A9D-E837-4F6E-A4C5-F908B9FD963F}"/>
                </a:ext>
              </a:extLst>
            </p:cNvPr>
            <p:cNvSpPr/>
            <p:nvPr/>
          </p:nvSpPr>
          <p:spPr>
            <a:xfrm>
              <a:off x="-358163" y="57398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3D81C673-3D07-40D5-986E-0DFF30F994E7}"/>
                </a:ext>
              </a:extLst>
            </p:cNvPr>
            <p:cNvSpPr/>
            <p:nvPr/>
          </p:nvSpPr>
          <p:spPr>
            <a:xfrm>
              <a:off x="-95020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50649E19-FAF5-494B-9BEC-F3E758D41065}"/>
                </a:ext>
              </a:extLst>
            </p:cNvPr>
            <p:cNvSpPr/>
            <p:nvPr/>
          </p:nvSpPr>
          <p:spPr>
            <a:xfrm>
              <a:off x="-6679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462395A6-9E4A-4AC2-B689-B7CC2FA283A8}"/>
                </a:ext>
              </a:extLst>
            </p:cNvPr>
            <p:cNvSpPr/>
            <p:nvPr/>
          </p:nvSpPr>
          <p:spPr>
            <a:xfrm>
              <a:off x="-323539" y="57970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F243240-7F9A-43A3-8AB2-77F1B7ACCDD2}"/>
                </a:ext>
              </a:extLst>
            </p:cNvPr>
            <p:cNvSpPr/>
            <p:nvPr/>
          </p:nvSpPr>
          <p:spPr>
            <a:xfrm>
              <a:off x="-41254" y="57960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0B4A5DCA-AABF-4BB6-8B5F-908D251C327B}"/>
                </a:ext>
              </a:extLst>
            </p:cNvPr>
            <p:cNvSpPr/>
            <p:nvPr/>
          </p:nvSpPr>
          <p:spPr>
            <a:xfrm>
              <a:off x="371420" y="57291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BB81D554-3F91-4320-82DB-09499F6FCB3E}"/>
                </a:ext>
              </a:extLst>
            </p:cNvPr>
            <p:cNvSpPr/>
            <p:nvPr/>
          </p:nvSpPr>
          <p:spPr>
            <a:xfrm>
              <a:off x="1005237" y="57275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78814FB6-BDD9-401A-9927-30A548E33389}"/>
                </a:ext>
              </a:extLst>
            </p:cNvPr>
            <p:cNvSpPr/>
            <p:nvPr/>
          </p:nvSpPr>
          <p:spPr>
            <a:xfrm>
              <a:off x="413193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9CC5AB4-FDAB-4D7D-91CF-BEADE462ABCB}"/>
                </a:ext>
              </a:extLst>
            </p:cNvPr>
            <p:cNvSpPr/>
            <p:nvPr/>
          </p:nvSpPr>
          <p:spPr>
            <a:xfrm>
              <a:off x="695478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DD3DA774-99DC-4DC0-8CE6-2928185D25B1}"/>
                </a:ext>
              </a:extLst>
            </p:cNvPr>
            <p:cNvSpPr/>
            <p:nvPr/>
          </p:nvSpPr>
          <p:spPr>
            <a:xfrm>
              <a:off x="1039861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1D4696-A31B-4F7B-AD45-E81D6E9E2667}"/>
                </a:ext>
              </a:extLst>
            </p:cNvPr>
            <p:cNvSpPr/>
            <p:nvPr/>
          </p:nvSpPr>
          <p:spPr>
            <a:xfrm>
              <a:off x="1322146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3BA1024F-8107-43EB-ADD5-07A3E7F7616A}"/>
                </a:ext>
              </a:extLst>
            </p:cNvPr>
            <p:cNvSpPr/>
            <p:nvPr/>
          </p:nvSpPr>
          <p:spPr>
            <a:xfrm>
              <a:off x="1832564" y="57399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DE51F624-1AED-4DD3-B682-A69D70116C9C}"/>
                </a:ext>
              </a:extLst>
            </p:cNvPr>
            <p:cNvSpPr/>
            <p:nvPr/>
          </p:nvSpPr>
          <p:spPr>
            <a:xfrm>
              <a:off x="2466381" y="57384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317053D0-2984-4F03-9E27-97BCF267350B}"/>
                </a:ext>
              </a:extLst>
            </p:cNvPr>
            <p:cNvSpPr/>
            <p:nvPr/>
          </p:nvSpPr>
          <p:spPr>
            <a:xfrm>
              <a:off x="187433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D499699-AFFE-4E06-B0D1-E03F31D8865D}"/>
                </a:ext>
              </a:extLst>
            </p:cNvPr>
            <p:cNvSpPr/>
            <p:nvPr/>
          </p:nvSpPr>
          <p:spPr>
            <a:xfrm>
              <a:off x="21566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4CE4D7C-3D96-41D3-B88A-D0DE2F9D171F}"/>
                </a:ext>
              </a:extLst>
            </p:cNvPr>
            <p:cNvSpPr/>
            <p:nvPr/>
          </p:nvSpPr>
          <p:spPr>
            <a:xfrm>
              <a:off x="2501005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EC513113-9128-465D-957D-4E4718966F57}"/>
                </a:ext>
              </a:extLst>
            </p:cNvPr>
            <p:cNvSpPr/>
            <p:nvPr/>
          </p:nvSpPr>
          <p:spPr>
            <a:xfrm>
              <a:off x="2783290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9C985900-F5F3-4727-8E45-FCA0B4DC4ECC}"/>
                </a:ext>
              </a:extLst>
            </p:cNvPr>
            <p:cNvSpPr/>
            <p:nvPr/>
          </p:nvSpPr>
          <p:spPr>
            <a:xfrm>
              <a:off x="3201341" y="57397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C6C39654-9218-4DE1-96A6-3D1FC0C089B3}"/>
                </a:ext>
              </a:extLst>
            </p:cNvPr>
            <p:cNvSpPr/>
            <p:nvPr/>
          </p:nvSpPr>
          <p:spPr>
            <a:xfrm>
              <a:off x="3835158" y="57381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A18D6DB8-40C9-4CA5-BFE0-1632D9776BC5}"/>
                </a:ext>
              </a:extLst>
            </p:cNvPr>
            <p:cNvSpPr/>
            <p:nvPr/>
          </p:nvSpPr>
          <p:spPr>
            <a:xfrm>
              <a:off x="3243114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57B96D4C-0121-4E6B-97C5-AEA0844BF1E3}"/>
                </a:ext>
              </a:extLst>
            </p:cNvPr>
            <p:cNvSpPr/>
            <p:nvPr/>
          </p:nvSpPr>
          <p:spPr>
            <a:xfrm>
              <a:off x="3525399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DADBA70C-EEFE-479A-8B7E-AD7B445B1642}"/>
                </a:ext>
              </a:extLst>
            </p:cNvPr>
            <p:cNvSpPr/>
            <p:nvPr/>
          </p:nvSpPr>
          <p:spPr>
            <a:xfrm>
              <a:off x="386978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CBBC4D30-74F9-4066-A25A-DC0CA72DA89B}"/>
                </a:ext>
              </a:extLst>
            </p:cNvPr>
            <p:cNvSpPr/>
            <p:nvPr/>
          </p:nvSpPr>
          <p:spPr>
            <a:xfrm>
              <a:off x="4152067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id="{B09F22E1-ADD2-4584-B4CB-C36B8307046B}"/>
                </a:ext>
              </a:extLst>
            </p:cNvPr>
            <p:cNvGrpSpPr/>
            <p:nvPr/>
          </p:nvGrpSpPr>
          <p:grpSpPr>
            <a:xfrm>
              <a:off x="4656715" y="5442436"/>
              <a:ext cx="5819559" cy="940449"/>
              <a:chOff x="-1018022" y="5594837"/>
              <a:chExt cx="5819559" cy="940449"/>
            </a:xfrm>
          </p:grpSpPr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7C620EBC-FF12-492A-B101-3DC91619B817}"/>
                  </a:ext>
                </a:extLst>
              </p:cNvPr>
              <p:cNvSpPr/>
              <p:nvPr/>
            </p:nvSpPr>
            <p:spPr>
              <a:xfrm>
                <a:off x="-1018022" y="5594837"/>
                <a:ext cx="5819559" cy="94044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C1B25E6A-5EE8-4A58-ACEC-DED8B25E01F6}"/>
                  </a:ext>
                </a:extLst>
              </p:cNvPr>
              <p:cNvSpPr/>
              <p:nvPr/>
            </p:nvSpPr>
            <p:spPr>
              <a:xfrm>
                <a:off x="-954649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F83BBBEC-0DD4-43C1-A236-82F9CABB206D}"/>
                  </a:ext>
                </a:extLst>
              </p:cNvPr>
              <p:cNvSpPr/>
              <p:nvPr/>
            </p:nvSpPr>
            <p:spPr>
              <a:xfrm>
                <a:off x="1883966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632B75AB-ABA7-4CD4-97CE-053EA48DE311}"/>
                  </a:ext>
                </a:extLst>
              </p:cNvPr>
              <p:cNvSpPr/>
              <p:nvPr/>
            </p:nvSpPr>
            <p:spPr>
              <a:xfrm>
                <a:off x="-891276" y="5823942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</a:t>
                </a: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8E44B948-65A4-4582-B898-A43D7B66ABC1}"/>
                  </a:ext>
                </a:extLst>
              </p:cNvPr>
              <p:cNvSpPr/>
              <p:nvPr/>
            </p:nvSpPr>
            <p:spPr>
              <a:xfrm>
                <a:off x="468871" y="5821824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AF594AB1-0A90-4226-B5CC-83E61F906727}"/>
                  </a:ext>
                </a:extLst>
              </p:cNvPr>
              <p:cNvSpPr/>
              <p:nvPr/>
            </p:nvSpPr>
            <p:spPr>
              <a:xfrm>
                <a:off x="1947339" y="5818845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5FD66095-78A6-4995-B2F5-C52F374D927E}"/>
                  </a:ext>
                </a:extLst>
              </p:cNvPr>
              <p:cNvSpPr/>
              <p:nvPr/>
            </p:nvSpPr>
            <p:spPr>
              <a:xfrm>
                <a:off x="3307486" y="5816727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9F7BB015-CE7A-4578-B2D2-16C60F5A8546}"/>
                  </a:ext>
                </a:extLst>
              </p:cNvPr>
              <p:cNvSpPr/>
              <p:nvPr/>
            </p:nvSpPr>
            <p:spPr>
              <a:xfrm>
                <a:off x="-839580" y="5893858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E0220463-B229-46AD-917B-935449D35F25}"/>
                  </a:ext>
                </a:extLst>
              </p:cNvPr>
              <p:cNvSpPr/>
              <p:nvPr/>
            </p:nvSpPr>
            <p:spPr>
              <a:xfrm>
                <a:off x="-205763" y="5892282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7411DF12-4472-4BE5-98C5-905784D582B1}"/>
                  </a:ext>
                </a:extLst>
              </p:cNvPr>
              <p:cNvSpPr/>
              <p:nvPr/>
            </p:nvSpPr>
            <p:spPr>
              <a:xfrm>
                <a:off x="-79780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ED0406EB-8A2C-42D2-9AAB-111CF22F1777}"/>
                  </a:ext>
                </a:extLst>
              </p:cNvPr>
              <p:cNvSpPr/>
              <p:nvPr/>
            </p:nvSpPr>
            <p:spPr>
              <a:xfrm>
                <a:off x="-5155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262C5CFB-FFA7-48C7-9627-BCD9B0A91777}"/>
                  </a:ext>
                </a:extLst>
              </p:cNvPr>
              <p:cNvSpPr/>
              <p:nvPr/>
            </p:nvSpPr>
            <p:spPr>
              <a:xfrm>
                <a:off x="-171139" y="5949497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EF0AA578-8B53-491B-A842-0818EC87A352}"/>
                  </a:ext>
                </a:extLst>
              </p:cNvPr>
              <p:cNvSpPr/>
              <p:nvPr/>
            </p:nvSpPr>
            <p:spPr>
              <a:xfrm>
                <a:off x="111146" y="5948456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A32B3296-540B-43B7-9D99-C87CC9BDE91C}"/>
                  </a:ext>
                </a:extLst>
              </p:cNvPr>
              <p:cNvSpPr/>
              <p:nvPr/>
            </p:nvSpPr>
            <p:spPr>
              <a:xfrm>
                <a:off x="523820" y="5881536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A6AB3DA0-625B-4CE8-BABE-612AD3A6E6E9}"/>
                  </a:ext>
                </a:extLst>
              </p:cNvPr>
              <p:cNvSpPr/>
              <p:nvPr/>
            </p:nvSpPr>
            <p:spPr>
              <a:xfrm>
                <a:off x="1157637" y="587996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22643433-2E05-499F-9D89-FEBDC1F0BE67}"/>
                  </a:ext>
                </a:extLst>
              </p:cNvPr>
              <p:cNvSpPr/>
              <p:nvPr/>
            </p:nvSpPr>
            <p:spPr>
              <a:xfrm>
                <a:off x="565593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E109FBD6-1F62-445F-8B6B-E35CC7479C7B}"/>
                  </a:ext>
                </a:extLst>
              </p:cNvPr>
              <p:cNvSpPr/>
              <p:nvPr/>
            </p:nvSpPr>
            <p:spPr>
              <a:xfrm>
                <a:off x="847878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130624B3-A158-43BC-8EAC-38CBA2C552F7}"/>
                  </a:ext>
                </a:extLst>
              </p:cNvPr>
              <p:cNvSpPr/>
              <p:nvPr/>
            </p:nvSpPr>
            <p:spPr>
              <a:xfrm>
                <a:off x="1192261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42289787-BD5B-472B-ACF2-406E044FCA1B}"/>
                  </a:ext>
                </a:extLst>
              </p:cNvPr>
              <p:cNvSpPr/>
              <p:nvPr/>
            </p:nvSpPr>
            <p:spPr>
              <a:xfrm>
                <a:off x="1474546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9EBFCF50-9DE0-41AF-9C49-E91C5FE73909}"/>
                  </a:ext>
                </a:extLst>
              </p:cNvPr>
              <p:cNvSpPr/>
              <p:nvPr/>
            </p:nvSpPr>
            <p:spPr>
              <a:xfrm>
                <a:off x="1984964" y="5892377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5A048AC0-329F-43EA-BFF0-75F188FB3A9D}"/>
                  </a:ext>
                </a:extLst>
              </p:cNvPr>
              <p:cNvSpPr/>
              <p:nvPr/>
            </p:nvSpPr>
            <p:spPr>
              <a:xfrm>
                <a:off x="2618781" y="5890801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ED580034-646F-4E74-8C61-7986BB99A4B9}"/>
                  </a:ext>
                </a:extLst>
              </p:cNvPr>
              <p:cNvSpPr/>
              <p:nvPr/>
            </p:nvSpPr>
            <p:spPr>
              <a:xfrm>
                <a:off x="202673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570F5CD5-B01D-4AE8-91BD-879E958A8298}"/>
                  </a:ext>
                </a:extLst>
              </p:cNvPr>
              <p:cNvSpPr/>
              <p:nvPr/>
            </p:nvSpPr>
            <p:spPr>
              <a:xfrm>
                <a:off x="23090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F66F35E1-1A3E-4477-889E-E1F14C00DFDB}"/>
                  </a:ext>
                </a:extLst>
              </p:cNvPr>
              <p:cNvSpPr/>
              <p:nvPr/>
            </p:nvSpPr>
            <p:spPr>
              <a:xfrm>
                <a:off x="2653405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037BE2C3-5AE2-42D5-869A-632F546A0733}"/>
                  </a:ext>
                </a:extLst>
              </p:cNvPr>
              <p:cNvSpPr/>
              <p:nvPr/>
            </p:nvSpPr>
            <p:spPr>
              <a:xfrm>
                <a:off x="2935690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90F6BD2B-DB09-4D38-96E5-B70B06EDA588}"/>
                  </a:ext>
                </a:extLst>
              </p:cNvPr>
              <p:cNvSpPr/>
              <p:nvPr/>
            </p:nvSpPr>
            <p:spPr>
              <a:xfrm>
                <a:off x="3353741" y="589213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226EC1EF-C215-46FE-934E-02B7F76D36FD}"/>
                  </a:ext>
                </a:extLst>
              </p:cNvPr>
              <p:cNvSpPr/>
              <p:nvPr/>
            </p:nvSpPr>
            <p:spPr>
              <a:xfrm>
                <a:off x="3987558" y="5890554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9049D23E-7DA5-45C9-9310-B2A8D74697B6}"/>
                  </a:ext>
                </a:extLst>
              </p:cNvPr>
              <p:cNvSpPr/>
              <p:nvPr/>
            </p:nvSpPr>
            <p:spPr>
              <a:xfrm>
                <a:off x="3395514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DAFDD8C3-4172-46C8-9584-77F48B7804BE}"/>
                  </a:ext>
                </a:extLst>
              </p:cNvPr>
              <p:cNvSpPr/>
              <p:nvPr/>
            </p:nvSpPr>
            <p:spPr>
              <a:xfrm>
                <a:off x="3677799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FD03A109-B0C2-4AE7-A086-F42AD7AC9BEC}"/>
                  </a:ext>
                </a:extLst>
              </p:cNvPr>
              <p:cNvSpPr/>
              <p:nvPr/>
            </p:nvSpPr>
            <p:spPr>
              <a:xfrm>
                <a:off x="402218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8CAD6B46-7698-44A4-BC39-D71F0578A894}"/>
                  </a:ext>
                </a:extLst>
              </p:cNvPr>
              <p:cNvSpPr/>
              <p:nvPr/>
            </p:nvSpPr>
            <p:spPr>
              <a:xfrm>
                <a:off x="4304467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326E271F-962E-4B15-83EC-C8DA9CBCE0E3}"/>
              </a:ext>
            </a:extLst>
          </p:cNvPr>
          <p:cNvSpPr/>
          <p:nvPr/>
        </p:nvSpPr>
        <p:spPr>
          <a:xfrm>
            <a:off x="11555050" y="1783769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03B45196-2B32-4DB2-9C3C-7FDA7C75B1EF}"/>
              </a:ext>
            </a:extLst>
          </p:cNvPr>
          <p:cNvSpPr/>
          <p:nvPr/>
        </p:nvSpPr>
        <p:spPr>
          <a:xfrm>
            <a:off x="10433294" y="1770953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04D1715C-342E-43B2-9E2C-402C46651896}"/>
              </a:ext>
            </a:extLst>
          </p:cNvPr>
          <p:cNvSpPr/>
          <p:nvPr/>
        </p:nvSpPr>
        <p:spPr>
          <a:xfrm>
            <a:off x="8904779" y="1755371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DCBED3C6-6285-4CE5-8C3D-179B88930613}"/>
              </a:ext>
            </a:extLst>
          </p:cNvPr>
          <p:cNvSpPr/>
          <p:nvPr/>
        </p:nvSpPr>
        <p:spPr>
          <a:xfrm>
            <a:off x="7812266" y="1737175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E8C6A18-73E3-4E13-BC5B-82E1517E087C}"/>
              </a:ext>
            </a:extLst>
          </p:cNvPr>
          <p:cNvGrpSpPr/>
          <p:nvPr/>
        </p:nvGrpSpPr>
        <p:grpSpPr>
          <a:xfrm>
            <a:off x="7087144" y="3096725"/>
            <a:ext cx="2262027" cy="2066917"/>
            <a:chOff x="7087144" y="3096725"/>
            <a:chExt cx="2262027" cy="206691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8FCF31C-2255-4C99-94A7-91D6EA8343CF}"/>
                </a:ext>
              </a:extLst>
            </p:cNvPr>
            <p:cNvGrpSpPr/>
            <p:nvPr/>
          </p:nvGrpSpPr>
          <p:grpSpPr>
            <a:xfrm>
              <a:off x="7087144" y="3096725"/>
              <a:ext cx="2262027" cy="1034639"/>
              <a:chOff x="7090509" y="3096725"/>
              <a:chExt cx="2262027" cy="1034639"/>
            </a:xfrm>
          </p:grpSpPr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876A8CE6-AB73-4434-AD98-664142C4A32D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3006B108-5877-4E18-A1EE-23FD82325A28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67C658E3-BE0A-4B64-985F-2304F8A6A08C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BA4B46A6-FF7D-4D76-B97D-2531845E70D0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95723176-5092-4310-BC0A-A3E7CF16BAC4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6FDD05A6-2D78-41F2-99F5-B7C5A48ED998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0F4F8A44-2897-49B4-80C0-75F5FEAE980D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FFC09B46-BA02-4AF0-BEEF-9E63394477E7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DA97F42-E599-4827-B00C-53625A934C7E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C646948C-44FD-41BF-B464-44691C5A0E97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896052D6-3271-4328-AEDB-E96F24B32D1A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E0C96ECD-7C61-477B-A29C-8CC94C7B973A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D3305886-8CA4-4AB6-8044-D7CA33E03743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0F973DBE-E27B-42DD-9498-C567C81DFA74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6E6B7A7-5D78-4572-803C-E825454A9ED9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C95CCCCD-1C4A-43AD-A6A9-D4FA9FEDE96C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FFD0D8F5-DE4D-43EC-B1D8-5842219964AD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A28B1D93-0687-4B63-8D8A-4A7BC6188B83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664C9B18-74A9-4F75-8035-81EB162A02C4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9ACEE736-B6AC-41D6-8FFC-CB13A13F504A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03DD5458-521F-4E9B-8456-48BD83713042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FDF85292-2D5D-436C-BA21-CFD6157C5A2E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3942D6F7-AAA3-44B1-AB60-CD2C8C6A7C0D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39166305-6FA1-46FA-A74E-F5852C671705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96189D36-A637-4B55-8850-7FEEB7615A79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5D80B108-DFD8-4CA8-92C9-C7D7996D0E4D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59E82AFD-6DB8-4BC3-B938-45AA506863ED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4A7AEF27-BD46-4E26-AEA6-1BF9D378FF56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25C6D279-700E-4536-AF75-B55038676C94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98818BED-A5FD-434D-B8A8-03BC9810B71C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E5EF02D1-7245-4185-9F91-73F38BC82D34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F929D38E-9A50-4C75-8A6A-0E63244C7730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8" name="그룹 347">
              <a:extLst>
                <a:ext uri="{FF2B5EF4-FFF2-40B4-BE49-F238E27FC236}">
                  <a16:creationId xmlns:a16="http://schemas.microsoft.com/office/drawing/2014/main" id="{6D4D2362-D5ED-4C9C-88B1-AAEB35A9CB8C}"/>
                </a:ext>
              </a:extLst>
            </p:cNvPr>
            <p:cNvGrpSpPr/>
            <p:nvPr/>
          </p:nvGrpSpPr>
          <p:grpSpPr>
            <a:xfrm>
              <a:off x="7087144" y="4129003"/>
              <a:ext cx="2262027" cy="1034639"/>
              <a:chOff x="7090509" y="3096725"/>
              <a:chExt cx="2262027" cy="1034639"/>
            </a:xfrm>
          </p:grpSpPr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D096D60E-0BEF-4BC7-8F25-E936CB1D2C54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0" name="직사각형 349">
                <a:extLst>
                  <a:ext uri="{FF2B5EF4-FFF2-40B4-BE49-F238E27FC236}">
                    <a16:creationId xmlns:a16="http://schemas.microsoft.com/office/drawing/2014/main" id="{0ED9FCF9-8487-477C-B40C-B1DD54EF3411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1" name="직사각형 350">
                <a:extLst>
                  <a:ext uri="{FF2B5EF4-FFF2-40B4-BE49-F238E27FC236}">
                    <a16:creationId xmlns:a16="http://schemas.microsoft.com/office/drawing/2014/main" id="{E024C378-D63B-43B9-912B-8144F6F4F5C6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578EFB02-2323-43A2-85AA-EDA7CCBE70E7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3" name="직사각형 352">
                <a:extLst>
                  <a:ext uri="{FF2B5EF4-FFF2-40B4-BE49-F238E27FC236}">
                    <a16:creationId xmlns:a16="http://schemas.microsoft.com/office/drawing/2014/main" id="{782CAFBE-18D0-4F77-8A2C-ABFF5FFC4449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4" name="직사각형 353">
                <a:extLst>
                  <a:ext uri="{FF2B5EF4-FFF2-40B4-BE49-F238E27FC236}">
                    <a16:creationId xmlns:a16="http://schemas.microsoft.com/office/drawing/2014/main" id="{63202EE1-CF6D-4080-ADAA-9C8E6720C0A8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5" name="직사각형 354">
                <a:extLst>
                  <a:ext uri="{FF2B5EF4-FFF2-40B4-BE49-F238E27FC236}">
                    <a16:creationId xmlns:a16="http://schemas.microsoft.com/office/drawing/2014/main" id="{1816472F-D9AD-495C-867D-17365D67BA9E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6" name="직사각형 355">
                <a:extLst>
                  <a:ext uri="{FF2B5EF4-FFF2-40B4-BE49-F238E27FC236}">
                    <a16:creationId xmlns:a16="http://schemas.microsoft.com/office/drawing/2014/main" id="{84A445EC-A972-41A3-8C32-CB15F6B13359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7" name="직사각형 356">
                <a:extLst>
                  <a:ext uri="{FF2B5EF4-FFF2-40B4-BE49-F238E27FC236}">
                    <a16:creationId xmlns:a16="http://schemas.microsoft.com/office/drawing/2014/main" id="{DC0FBD2C-E1AE-475D-8CC8-FD56C834C85D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8" name="직사각형 357">
                <a:extLst>
                  <a:ext uri="{FF2B5EF4-FFF2-40B4-BE49-F238E27FC236}">
                    <a16:creationId xmlns:a16="http://schemas.microsoft.com/office/drawing/2014/main" id="{6CFB4F27-7D08-474F-A514-DADAB06C1148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4DDBAB4A-5AF9-4F8A-AD8B-64F124C62BCF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0" name="직사각형 359">
                <a:extLst>
                  <a:ext uri="{FF2B5EF4-FFF2-40B4-BE49-F238E27FC236}">
                    <a16:creationId xmlns:a16="http://schemas.microsoft.com/office/drawing/2014/main" id="{878B0CFF-896B-4C59-897A-36726C4AD113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1" name="직사각형 360">
                <a:extLst>
                  <a:ext uri="{FF2B5EF4-FFF2-40B4-BE49-F238E27FC236}">
                    <a16:creationId xmlns:a16="http://schemas.microsoft.com/office/drawing/2014/main" id="{3F11FE1A-0C38-4548-AF41-3F6078C5CFED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2" name="직사각형 361">
                <a:extLst>
                  <a:ext uri="{FF2B5EF4-FFF2-40B4-BE49-F238E27FC236}">
                    <a16:creationId xmlns:a16="http://schemas.microsoft.com/office/drawing/2014/main" id="{045ECCE1-2BDB-4735-A1D3-53DC11689D2D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3" name="직사각형 362">
                <a:extLst>
                  <a:ext uri="{FF2B5EF4-FFF2-40B4-BE49-F238E27FC236}">
                    <a16:creationId xmlns:a16="http://schemas.microsoft.com/office/drawing/2014/main" id="{6CA0E9C9-AF26-44AC-BFAC-B01F170B9306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FF8458CA-0271-4071-AE31-EE73CFC9F637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5" name="직사각형 364">
                <a:extLst>
                  <a:ext uri="{FF2B5EF4-FFF2-40B4-BE49-F238E27FC236}">
                    <a16:creationId xmlns:a16="http://schemas.microsoft.com/office/drawing/2014/main" id="{1F81F9AE-78BF-49E2-AE12-46E28051FD6C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6" name="직사각형 365">
                <a:extLst>
                  <a:ext uri="{FF2B5EF4-FFF2-40B4-BE49-F238E27FC236}">
                    <a16:creationId xmlns:a16="http://schemas.microsoft.com/office/drawing/2014/main" id="{5085B56B-446F-43EE-A143-516BA707FD4D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7" name="직사각형 366">
                <a:extLst>
                  <a:ext uri="{FF2B5EF4-FFF2-40B4-BE49-F238E27FC236}">
                    <a16:creationId xmlns:a16="http://schemas.microsoft.com/office/drawing/2014/main" id="{AA8B2C36-1BFC-47DA-A165-EBF6312CA951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517D99B7-5440-4FA6-81EB-CE326295F57A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EB0AC2F0-0593-4BED-BF5C-631488D59F4C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61639EA4-E19C-499D-8549-E68D5D1C1C6B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63047FBF-7465-454A-9ACD-4636B2E10BFA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D68C243B-2929-4815-BB41-6E0F700F1D52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3281C50B-2C17-4BFE-A5DD-C0985283DF42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4" name="직사각형 373">
                <a:extLst>
                  <a:ext uri="{FF2B5EF4-FFF2-40B4-BE49-F238E27FC236}">
                    <a16:creationId xmlns:a16="http://schemas.microsoft.com/office/drawing/2014/main" id="{F327109C-F0EF-4647-9BC4-7B8BFAF4AFC0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5" name="직사각형 374">
                <a:extLst>
                  <a:ext uri="{FF2B5EF4-FFF2-40B4-BE49-F238E27FC236}">
                    <a16:creationId xmlns:a16="http://schemas.microsoft.com/office/drawing/2014/main" id="{7973CDE9-9F44-45BC-A371-FFECF5B8C651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6" name="직사각형 375">
                <a:extLst>
                  <a:ext uri="{FF2B5EF4-FFF2-40B4-BE49-F238E27FC236}">
                    <a16:creationId xmlns:a16="http://schemas.microsoft.com/office/drawing/2014/main" id="{B0DEF64E-5BAC-45B6-8A51-44AC0FBE4F47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7" name="직사각형 376">
                <a:extLst>
                  <a:ext uri="{FF2B5EF4-FFF2-40B4-BE49-F238E27FC236}">
                    <a16:creationId xmlns:a16="http://schemas.microsoft.com/office/drawing/2014/main" id="{F119F17C-F1D1-4EA8-B9A6-FE9C4393EE25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8" name="직사각형 377">
                <a:extLst>
                  <a:ext uri="{FF2B5EF4-FFF2-40B4-BE49-F238E27FC236}">
                    <a16:creationId xmlns:a16="http://schemas.microsoft.com/office/drawing/2014/main" id="{E02D8122-2A47-44AA-825B-A8D8B3AD37B8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9" name="직사각형 378">
                <a:extLst>
                  <a:ext uri="{FF2B5EF4-FFF2-40B4-BE49-F238E27FC236}">
                    <a16:creationId xmlns:a16="http://schemas.microsoft.com/office/drawing/2014/main" id="{77C7491C-6476-4ABA-B6ED-73D0F2E815E6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0" name="직사각형 379">
                <a:extLst>
                  <a:ext uri="{FF2B5EF4-FFF2-40B4-BE49-F238E27FC236}">
                    <a16:creationId xmlns:a16="http://schemas.microsoft.com/office/drawing/2014/main" id="{36E58F5C-76F3-459C-8C04-0A4B9B8D4232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729282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9074525" y="4124414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461304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264094" y="59581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176313" y="588616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496391" y="30831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76313" y="469914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76678" y="4753838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79661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8848938" y="585022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1" y="208230"/>
            <a:ext cx="896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04077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947947" y="585022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09B13C9-7389-44CA-8E14-D15F28111060}"/>
              </a:ext>
            </a:extLst>
          </p:cNvPr>
          <p:cNvSpPr txBox="1"/>
          <p:nvPr/>
        </p:nvSpPr>
        <p:spPr>
          <a:xfrm>
            <a:off x="2527677" y="206345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4318E7-B721-42DA-A3D0-D418509B376C}"/>
              </a:ext>
            </a:extLst>
          </p:cNvPr>
          <p:cNvSpPr txBox="1"/>
          <p:nvPr/>
        </p:nvSpPr>
        <p:spPr>
          <a:xfrm>
            <a:off x="4910370" y="20413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8902509" y="4341517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8740938" y="4545869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5F4FBB-2648-4D42-B15B-CB6D8D62E8CF}"/>
              </a:ext>
            </a:extLst>
          </p:cNvPr>
          <p:cNvGrpSpPr/>
          <p:nvPr/>
        </p:nvGrpSpPr>
        <p:grpSpPr>
          <a:xfrm>
            <a:off x="7913311" y="1151988"/>
            <a:ext cx="3457408" cy="1325411"/>
            <a:chOff x="5874196" y="2304470"/>
            <a:chExt cx="4794157" cy="183786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D3D6A0F-C27E-46E9-9832-72028D5AD032}"/>
                </a:ext>
              </a:extLst>
            </p:cNvPr>
            <p:cNvGrpSpPr/>
            <p:nvPr/>
          </p:nvGrpSpPr>
          <p:grpSpPr>
            <a:xfrm>
              <a:off x="6039755" y="2797892"/>
              <a:ext cx="688064" cy="688064"/>
              <a:chOff x="9379390" y="2443092"/>
              <a:chExt cx="688064" cy="688064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FD27322A-FD04-41B4-AB91-99D596602EEB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FD52515D-99CF-4F69-93A6-ABD12C700F58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6562AEFF-A004-4E72-949D-D59ABABE5B22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FA2F8041-C713-4BC0-B64E-CA8BBA91E77B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F737973-A69C-4F73-82DB-B86FC79DEC80}"/>
                </a:ext>
              </a:extLst>
            </p:cNvPr>
            <p:cNvSpPr txBox="1"/>
            <p:nvPr/>
          </p:nvSpPr>
          <p:spPr>
            <a:xfrm>
              <a:off x="6954967" y="2304470"/>
              <a:ext cx="13096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self.W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9CA4E18-1402-4C08-9044-29C9553082BB}"/>
                </a:ext>
              </a:extLst>
            </p:cNvPr>
            <p:cNvSpPr txBox="1"/>
            <p:nvPr/>
          </p:nvSpPr>
          <p:spPr>
            <a:xfrm>
              <a:off x="6718517" y="3630202"/>
              <a:ext cx="18364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800">
                  <a:solidFill>
                    <a:srgbClr val="3399FF"/>
                  </a:solidFill>
                  <a:latin typeface="Consolas" panose="020B0609020204030204" pitchFamily="49" charset="0"/>
                </a:rPr>
                <a:t>3</a:t>
              </a:r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  <a:r>
                <a:rPr lang="en-US" altLang="ko-KR" sz="1800">
                  <a:solidFill>
                    <a:srgbClr val="FF000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,2,2)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C5047AD-04A5-45C3-81AB-CAD32C89D8D9}"/>
                </a:ext>
              </a:extLst>
            </p:cNvPr>
            <p:cNvSpPr/>
            <p:nvPr/>
          </p:nvSpPr>
          <p:spPr>
            <a:xfrm>
              <a:off x="9417160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8C8534A-94C8-495F-B72E-E2FA53E9C51A}"/>
                </a:ext>
              </a:extLst>
            </p:cNvPr>
            <p:cNvSpPr txBox="1"/>
            <p:nvPr/>
          </p:nvSpPr>
          <p:spPr>
            <a:xfrm>
              <a:off x="9358693" y="2308274"/>
              <a:ext cx="13096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self.b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3DEA112-A8A6-488D-80B1-DE1C25987D7F}"/>
                </a:ext>
              </a:extLst>
            </p:cNvPr>
            <p:cNvSpPr txBox="1"/>
            <p:nvPr/>
          </p:nvSpPr>
          <p:spPr>
            <a:xfrm>
              <a:off x="9300305" y="3397544"/>
              <a:ext cx="958462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(3,)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1BBB731-A3D7-4EA6-B5CC-764F1C07B96D}"/>
                </a:ext>
              </a:extLst>
            </p:cNvPr>
            <p:cNvGrpSpPr/>
            <p:nvPr/>
          </p:nvGrpSpPr>
          <p:grpSpPr>
            <a:xfrm>
              <a:off x="7012311" y="2797892"/>
              <a:ext cx="688064" cy="688064"/>
              <a:chOff x="9379390" y="2443092"/>
              <a:chExt cx="688064" cy="688064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C62CD93E-C65A-4A2C-90E9-9EC12D2010FD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4ED9757A-F2B3-4936-9A9B-C13AEDB9755F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CD381E62-819B-4712-BB94-E129C38C5F3B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78F0A-51D7-4C16-B92C-EF1A0FEB03A1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D7CA1F7-8AF7-45D7-95B8-B5F32BDDF6FC}"/>
                </a:ext>
              </a:extLst>
            </p:cNvPr>
            <p:cNvGrpSpPr/>
            <p:nvPr/>
          </p:nvGrpSpPr>
          <p:grpSpPr>
            <a:xfrm>
              <a:off x="7957704" y="2797892"/>
              <a:ext cx="688064" cy="688064"/>
              <a:chOff x="9379390" y="2443092"/>
              <a:chExt cx="688064" cy="688064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60CC86F6-86B9-4CA0-90CA-6B0239899DBE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0652DC74-4849-4D4F-BF93-A4D0C57CD647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DC44C59-DC8A-44FA-91B2-90B24F51E7D4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EEA5649-568D-4B18-89B5-6A311377584F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B36AA0B-42DE-42A1-8ECC-DB5B6249CC6F}"/>
                </a:ext>
              </a:extLst>
            </p:cNvPr>
            <p:cNvSpPr/>
            <p:nvPr/>
          </p:nvSpPr>
          <p:spPr>
            <a:xfrm>
              <a:off x="9761192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01EF96B-87C5-4AD8-B3A0-25FE47D2C998}"/>
                </a:ext>
              </a:extLst>
            </p:cNvPr>
            <p:cNvSpPr/>
            <p:nvPr/>
          </p:nvSpPr>
          <p:spPr>
            <a:xfrm>
              <a:off x="10105224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951758BE-9744-4B9D-9186-A1F447ADDFC4}"/>
                </a:ext>
              </a:extLst>
            </p:cNvPr>
            <p:cNvGrpSpPr/>
            <p:nvPr/>
          </p:nvGrpSpPr>
          <p:grpSpPr>
            <a:xfrm>
              <a:off x="5874196" y="2950503"/>
              <a:ext cx="688064" cy="688064"/>
              <a:chOff x="9379390" y="2443092"/>
              <a:chExt cx="688064" cy="688064"/>
            </a:xfrm>
          </p:grpSpPr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72E21951-9E3B-48D6-B4D6-50D9CCC1B85D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2D3C9634-027E-4915-8C2D-B957EC023E05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18384620-258D-4AC0-B640-9ED1DC0783F0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533921BF-3D70-473B-837A-07A424145482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5CC5E14F-811E-4D30-BAC6-9A941BD286D9}"/>
                </a:ext>
              </a:extLst>
            </p:cNvPr>
            <p:cNvGrpSpPr/>
            <p:nvPr/>
          </p:nvGrpSpPr>
          <p:grpSpPr>
            <a:xfrm>
              <a:off x="6893468" y="2940312"/>
              <a:ext cx="688064" cy="688064"/>
              <a:chOff x="9379390" y="2443092"/>
              <a:chExt cx="688064" cy="688064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58EDCBBE-7E60-4DB1-8D2E-AD7593AF0D26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4EC7485B-67CA-40CF-96F1-813CEBD15255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34275F5D-1CBC-4574-98CC-214A4A53BC01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603B8B24-7990-41CC-AF85-D6BDAEE49146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03CBB688-906F-4269-AF33-59E45BC38595}"/>
                </a:ext>
              </a:extLst>
            </p:cNvPr>
            <p:cNvGrpSpPr/>
            <p:nvPr/>
          </p:nvGrpSpPr>
          <p:grpSpPr>
            <a:xfrm>
              <a:off x="7837867" y="2940312"/>
              <a:ext cx="688064" cy="688064"/>
              <a:chOff x="9379390" y="2443092"/>
              <a:chExt cx="688064" cy="688064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76928E92-06CF-4A10-A68C-4B83C8D4B00A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FA40E32A-2EF9-4E14-A4B6-B22D7B25C6F1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217B945D-46A8-4D03-86E6-C619370DFC90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684A266-FB03-433B-8F21-1EA6271C5073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EFE9CA2-7117-4859-B066-F510C33587E4}"/>
              </a:ext>
            </a:extLst>
          </p:cNvPr>
          <p:cNvSpPr/>
          <p:nvPr/>
        </p:nvSpPr>
        <p:spPr>
          <a:xfrm>
            <a:off x="1524938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5CC81D3-8B84-45B2-B54B-DD9F458275D1}"/>
              </a:ext>
            </a:extLst>
          </p:cNvPr>
          <p:cNvSpPr/>
          <p:nvPr/>
        </p:nvSpPr>
        <p:spPr>
          <a:xfrm>
            <a:off x="1524938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4489351-96CC-4A74-9B70-A5D0D04B34D4}"/>
              </a:ext>
            </a:extLst>
          </p:cNvPr>
          <p:cNvSpPr/>
          <p:nvPr/>
        </p:nvSpPr>
        <p:spPr>
          <a:xfrm>
            <a:off x="1524938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880C73A-EE37-4A44-9550-036EA1DC4B07}"/>
              </a:ext>
            </a:extLst>
          </p:cNvPr>
          <p:cNvSpPr/>
          <p:nvPr/>
        </p:nvSpPr>
        <p:spPr>
          <a:xfrm>
            <a:off x="1524938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2CD91A8-1EF8-4ED1-BCA9-48911039C72C}"/>
              </a:ext>
            </a:extLst>
          </p:cNvPr>
          <p:cNvSpPr/>
          <p:nvPr/>
        </p:nvSpPr>
        <p:spPr>
          <a:xfrm>
            <a:off x="1876507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BDE48922-FAB5-457D-B0A5-657A3C2582A8}"/>
              </a:ext>
            </a:extLst>
          </p:cNvPr>
          <p:cNvSpPr/>
          <p:nvPr/>
        </p:nvSpPr>
        <p:spPr>
          <a:xfrm>
            <a:off x="1876507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56B9FD4-5CD0-4521-9467-15CE7EF2AAAA}"/>
              </a:ext>
            </a:extLst>
          </p:cNvPr>
          <p:cNvSpPr/>
          <p:nvPr/>
        </p:nvSpPr>
        <p:spPr>
          <a:xfrm>
            <a:off x="1876507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FD9EBA33-5615-4471-97B3-4C9A175C5528}"/>
              </a:ext>
            </a:extLst>
          </p:cNvPr>
          <p:cNvSpPr/>
          <p:nvPr/>
        </p:nvSpPr>
        <p:spPr>
          <a:xfrm>
            <a:off x="1876507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9EF3C7A6-C0F1-424A-9ABC-E912208BBB63}"/>
              </a:ext>
            </a:extLst>
          </p:cNvPr>
          <p:cNvSpPr/>
          <p:nvPr/>
        </p:nvSpPr>
        <p:spPr>
          <a:xfrm>
            <a:off x="2219409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8AFE0A0-95F0-4913-88DE-1B06B60C5720}"/>
              </a:ext>
            </a:extLst>
          </p:cNvPr>
          <p:cNvSpPr/>
          <p:nvPr/>
        </p:nvSpPr>
        <p:spPr>
          <a:xfrm>
            <a:off x="2219409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CBEE790-CDE3-4D8E-90FC-A28D5F9E3AA4}"/>
              </a:ext>
            </a:extLst>
          </p:cNvPr>
          <p:cNvSpPr/>
          <p:nvPr/>
        </p:nvSpPr>
        <p:spPr>
          <a:xfrm>
            <a:off x="2219409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8CC176E7-7573-4380-850C-7FB1A27C5FE9}"/>
              </a:ext>
            </a:extLst>
          </p:cNvPr>
          <p:cNvSpPr/>
          <p:nvPr/>
        </p:nvSpPr>
        <p:spPr>
          <a:xfrm>
            <a:off x="2219409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5F9DC51C-37C6-48D8-B42B-BC7E67E7545C}"/>
              </a:ext>
            </a:extLst>
          </p:cNvPr>
          <p:cNvGrpSpPr/>
          <p:nvPr/>
        </p:nvGrpSpPr>
        <p:grpSpPr>
          <a:xfrm>
            <a:off x="-1115883" y="3608275"/>
            <a:ext cx="2262027" cy="2066917"/>
            <a:chOff x="7087144" y="3096725"/>
            <a:chExt cx="2262027" cy="2066917"/>
          </a:xfrm>
        </p:grpSpPr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5AAA8B8F-0962-4228-8EB3-090BBDAFC824}"/>
                </a:ext>
              </a:extLst>
            </p:cNvPr>
            <p:cNvGrpSpPr/>
            <p:nvPr/>
          </p:nvGrpSpPr>
          <p:grpSpPr>
            <a:xfrm>
              <a:off x="7087144" y="3096725"/>
              <a:ext cx="2262027" cy="1034639"/>
              <a:chOff x="7090509" y="3096725"/>
              <a:chExt cx="2262027" cy="1034639"/>
            </a:xfrm>
          </p:grpSpPr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E061CB13-0911-4378-AC85-01866DD73EDF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CF35D628-B4ED-4B1B-AFCD-BA9ADE6CC7B9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15155296-0BF4-49C4-B34C-FFFFAF6BEFF7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A37BB6A7-296D-46D8-B684-E83BE9C34D60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BFDF6230-D6C1-47AA-A68F-B25AB27F9D1D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D5CB05C9-1269-414C-B77B-F468B9040890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79D4255-8401-44A9-A13B-7BE0385E6333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F6FC47B8-E006-4064-B89C-D5A930B2D441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8FCF67AB-147E-4D34-B06E-16E829F97D33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EC755C5-0743-4229-B0B3-F36F463D6664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74A2D707-7B90-4D03-AFD5-C7505871E798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530DACB0-8CCF-4F5B-9483-222E9F75EBB3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A41630EC-78DC-42F6-B73F-99917B77931A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54BEADD-44C5-4FA4-BE0D-87322E1D060D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661C3F4C-8881-43C6-A2E2-693341E461D4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CDA94CB4-9B57-40DB-9E2B-43D340B23207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0A713ABA-42A7-4C35-BB17-1BC2AAD9CB3B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6136C77-D94B-4F27-8995-D5BE7D89A1BC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1E271E3A-9DD0-434A-8A39-9E4ECA2AD4A9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0CC833E8-362D-4C24-BA03-F157A34B37E1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049A8718-6D87-4D33-9787-10EF964F563B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1C30A484-DFC3-4958-86FC-19845A9F6982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E924D990-3339-4FA1-BB0A-254D211B752F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8788ABCB-E3A2-4883-A4FE-4B8EC4864986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DD4B789A-BFD0-4159-917B-1BAC89082211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DB9FDA99-5268-4385-BD69-7CB3829E6B09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319B4E06-6EBC-4414-9CD3-9329BF6A0546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2450DABD-3F7D-4700-87B4-8B47CCD87B49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27559377-6C5B-4F8C-8A78-968692E5AEBC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D5D60C2D-641F-41DC-8E59-F8B9AF57B91B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1A3C4019-9B0E-4703-ABE8-23B7FF4AF7A1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CEAEC646-E09A-4F4F-8D21-691341EFF2F5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8590A2C7-4732-4D07-A20F-343A70CA5708}"/>
                </a:ext>
              </a:extLst>
            </p:cNvPr>
            <p:cNvGrpSpPr/>
            <p:nvPr/>
          </p:nvGrpSpPr>
          <p:grpSpPr>
            <a:xfrm>
              <a:off x="7087144" y="4129003"/>
              <a:ext cx="2262027" cy="1034639"/>
              <a:chOff x="7090509" y="3096725"/>
              <a:chExt cx="2262027" cy="1034639"/>
            </a:xfrm>
          </p:grpSpPr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FB426F08-5A9E-4A3F-8ED2-B435007F22F1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F30E9758-4AFF-420F-91EE-1FCB8DCDADD2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9BF206FE-6DAA-4490-8469-1BD626304CEC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80AA16AB-08F7-4D0A-A18E-8D8448AAFD34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53FF1770-F470-44A3-875D-B8B476B47A03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6AF2C1C2-301C-4F69-8121-5D2A124AE8A4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B38620C6-1A3B-42FD-8769-8A98C918C2AB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52480F83-6C24-4E7E-86B6-6A9B32E6BA99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B6058EEE-815D-463E-A135-811D915E1D14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4E8626FC-7F42-4335-BB5B-91FC659E63D9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C00A2252-FE19-4F59-B4B0-C8F524240885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9FCDB915-C601-4E06-B5CB-FA36C8A2D72F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C82FA82D-A806-4CD9-9077-84B7DAE1834B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782738C9-A976-4A41-BC6A-9B1DF0B05EB3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45C74F61-E889-445F-8296-8B892B93F437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4DAB1069-C25B-4F89-890D-6604E019B60C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9FE40980-D9AE-4562-A296-E2BAB1307DF4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FA24BEBA-6FAA-4511-8EEA-F2CEF1DECD5A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0081779B-D395-49A6-AE5B-C36F8DE75C3B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891A91B3-2497-4DF0-8AE2-F9D0FAADB4F9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1143425F-8A69-4D1E-8005-68E358A9A773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646ED84B-87CD-4E3F-B827-85059CE1184C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413A59E5-DA7A-40DA-B56E-EABCED835023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CF48A464-7EA7-48B5-9286-0715F89526BD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8DA06B6F-D982-47FE-8EBE-A28F3A6D842A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DB869197-88AB-438C-A520-C9CA6BE29EE3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257A1ADA-A1C7-499C-B1A7-5E24C8C8457E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14A72722-DCC9-4798-B325-75B9BC772884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F22AEEC5-58F2-441E-8340-826497BF9332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9003FA00-F093-47C9-9D6F-9C95474D02B4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09C7AD53-A9A3-4805-B9DD-DF1937F15A87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FA923BB7-B932-440A-A951-AF04ADD02986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id="{E7BCE6FB-45A0-4D35-B617-F577A1AA1497}"/>
              </a:ext>
            </a:extLst>
          </p:cNvPr>
          <p:cNvSpPr txBox="1"/>
          <p:nvPr/>
        </p:nvSpPr>
        <p:spPr>
          <a:xfrm>
            <a:off x="1553401" y="249882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1807A02-6AAC-4C03-9E67-EDB000A2F86F}"/>
              </a:ext>
            </a:extLst>
          </p:cNvPr>
          <p:cNvGrpSpPr/>
          <p:nvPr/>
        </p:nvGrpSpPr>
        <p:grpSpPr>
          <a:xfrm>
            <a:off x="3293568" y="3530876"/>
            <a:ext cx="898274" cy="2201651"/>
            <a:chOff x="3198367" y="2759022"/>
            <a:chExt cx="1244382" cy="304995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5473414-35D4-4620-8485-2DF33E0BE1B9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CC707F7-53ED-489B-8307-A7583ADDEA51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3B98DBA-78B9-445B-B7B0-FEA5EE4586F2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DDEC0048-8C1A-4766-9E5B-642B69D6D10A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572E9BC9-6D2F-4BCB-89F0-98408873545A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219A618D-939F-4E0D-9806-81D7A31403C0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4775C0A9-82D7-4E56-9F71-220EEACC5A4E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4AEA9654-52A2-4311-9132-E48AED5E3356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7E7BAF63-B0DC-419E-A8CA-DB0EF50372AB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C96CB072-0823-42F9-A736-D98FFC255FF3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81751851-FC15-4059-9BE3-D4B8182E592D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FCFD207B-336A-44A7-8578-672449AB8791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FC5B3686-A6AE-45C1-BBE9-3B19ADA4CBA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041E0B90-3ED5-48D5-82C1-A57401B85473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EE125C3A-7F03-463C-BFE0-677F96BB6543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98C73D45-4F64-4522-8B46-5C5593B6D036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2BAD956-E080-426F-B597-DF8A3057741A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8F6C61CF-E4E8-4AD2-9F81-FF6723384013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29EDC155-CC24-48B0-BF37-135F3406D12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53699A06-88AD-4B1A-8BB9-6E7FB7CED428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9903AAE7-474F-4695-918D-94950922437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B4266B8F-4A87-4C44-9D21-14DA8442FA8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08" name="그룹 307">
                <a:extLst>
                  <a:ext uri="{FF2B5EF4-FFF2-40B4-BE49-F238E27FC236}">
                    <a16:creationId xmlns:a16="http://schemas.microsoft.com/office/drawing/2014/main" id="{977D6FAE-4160-44F8-9783-1B929F50C080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C8DE70F7-3919-457C-BFB2-F9333BBC6813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373ACE4C-17C1-42F5-9F2B-679FB02F87EA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C369B0E5-3B03-485D-9C95-633D98CE6D2B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207ED3E0-518D-4F3F-9D5E-01BBE9C639E5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13" name="그룹 312">
                <a:extLst>
                  <a:ext uri="{FF2B5EF4-FFF2-40B4-BE49-F238E27FC236}">
                    <a16:creationId xmlns:a16="http://schemas.microsoft.com/office/drawing/2014/main" id="{D3B642E2-C235-4F95-BBB9-AD5B52DA72EF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A40F7794-150B-4A24-8E08-65DC604CCC2D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BB806367-2ED7-4FD3-BBA2-6647DC74ACAE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6982D534-B4EF-4987-864F-30A3765F2476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7" name="직사각형 316">
                  <a:extLst>
                    <a:ext uri="{FF2B5EF4-FFF2-40B4-BE49-F238E27FC236}">
                      <a16:creationId xmlns:a16="http://schemas.microsoft.com/office/drawing/2014/main" id="{6BC62EC4-A847-448D-9595-8C247137AAFC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B712440F-351A-4195-A337-AB580A8FC520}"/>
              </a:ext>
            </a:extLst>
          </p:cNvPr>
          <p:cNvGrpSpPr/>
          <p:nvPr/>
        </p:nvGrpSpPr>
        <p:grpSpPr>
          <a:xfrm>
            <a:off x="4913054" y="3525056"/>
            <a:ext cx="898274" cy="2201651"/>
            <a:chOff x="3198367" y="2759022"/>
            <a:chExt cx="1244382" cy="3049955"/>
          </a:xfrm>
        </p:grpSpPr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253297F8-54EA-46DF-BD8E-D3D62211EE58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336" name="그룹 335">
                <a:extLst>
                  <a:ext uri="{FF2B5EF4-FFF2-40B4-BE49-F238E27FC236}">
                    <a16:creationId xmlns:a16="http://schemas.microsoft.com/office/drawing/2014/main" id="{62B124A1-B59F-4BEE-AACD-36368AE89605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8E0B6F3E-7004-4911-9F55-9EDBB2752B70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8" name="직사각형 347">
                  <a:extLst>
                    <a:ext uri="{FF2B5EF4-FFF2-40B4-BE49-F238E27FC236}">
                      <a16:creationId xmlns:a16="http://schemas.microsoft.com/office/drawing/2014/main" id="{95F69A5B-8E1A-4B14-8D96-2D9BC333A7B8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9" name="직사각형 348">
                  <a:extLst>
                    <a:ext uri="{FF2B5EF4-FFF2-40B4-BE49-F238E27FC236}">
                      <a16:creationId xmlns:a16="http://schemas.microsoft.com/office/drawing/2014/main" id="{2277F2CE-E8C6-4D2B-ACE6-2DCF0BCFF146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0" name="직사각형 349">
                  <a:extLst>
                    <a:ext uri="{FF2B5EF4-FFF2-40B4-BE49-F238E27FC236}">
                      <a16:creationId xmlns:a16="http://schemas.microsoft.com/office/drawing/2014/main" id="{9B716DD6-35F4-4366-A781-B1CDF1F57E6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37" name="그룹 336">
                <a:extLst>
                  <a:ext uri="{FF2B5EF4-FFF2-40B4-BE49-F238E27FC236}">
                    <a16:creationId xmlns:a16="http://schemas.microsoft.com/office/drawing/2014/main" id="{1A7260E2-C082-4023-AE70-15305011A160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43" name="직사각형 342">
                  <a:extLst>
                    <a:ext uri="{FF2B5EF4-FFF2-40B4-BE49-F238E27FC236}">
                      <a16:creationId xmlns:a16="http://schemas.microsoft.com/office/drawing/2014/main" id="{B33FDE70-310F-4E31-B9A0-29DF3A2CF936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4" name="직사각형 343">
                  <a:extLst>
                    <a:ext uri="{FF2B5EF4-FFF2-40B4-BE49-F238E27FC236}">
                      <a16:creationId xmlns:a16="http://schemas.microsoft.com/office/drawing/2014/main" id="{628E0D9A-F71D-448A-BE40-0A5332F8AC8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5" name="직사각형 344">
                  <a:extLst>
                    <a:ext uri="{FF2B5EF4-FFF2-40B4-BE49-F238E27FC236}">
                      <a16:creationId xmlns:a16="http://schemas.microsoft.com/office/drawing/2014/main" id="{F8D7DD5B-6366-4BD4-B1BF-44681351E217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57D3CA68-BDE0-4162-A304-1047988B1069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38" name="그룹 337">
                <a:extLst>
                  <a:ext uri="{FF2B5EF4-FFF2-40B4-BE49-F238E27FC236}">
                    <a16:creationId xmlns:a16="http://schemas.microsoft.com/office/drawing/2014/main" id="{11BB1C6E-2E5F-4C1A-9034-E43868131E58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71F9463E-77B2-4C9C-B992-2ACF873734EE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0A9947EF-C9D8-4DC6-AC2C-534E05C5B4A7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1" name="직사각형 340">
                  <a:extLst>
                    <a:ext uri="{FF2B5EF4-FFF2-40B4-BE49-F238E27FC236}">
                      <a16:creationId xmlns:a16="http://schemas.microsoft.com/office/drawing/2014/main" id="{ABA26FCE-6527-4BB8-B446-287FF05A971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2" name="직사각형 341">
                  <a:extLst>
                    <a:ext uri="{FF2B5EF4-FFF2-40B4-BE49-F238E27FC236}">
                      <a16:creationId xmlns:a16="http://schemas.microsoft.com/office/drawing/2014/main" id="{09234040-6E07-4430-BF60-A605227CE53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B4D8D4CD-C536-4DAA-A407-ECAAE73307E5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21" name="그룹 320">
                <a:extLst>
                  <a:ext uri="{FF2B5EF4-FFF2-40B4-BE49-F238E27FC236}">
                    <a16:creationId xmlns:a16="http://schemas.microsoft.com/office/drawing/2014/main" id="{F9AA21FF-203A-4AE3-9CCD-994E7D19ACC8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32" name="직사각형 331">
                  <a:extLst>
                    <a:ext uri="{FF2B5EF4-FFF2-40B4-BE49-F238E27FC236}">
                      <a16:creationId xmlns:a16="http://schemas.microsoft.com/office/drawing/2014/main" id="{D16AD479-6893-4F21-848F-61B35D6405C8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3" name="직사각형 332">
                  <a:extLst>
                    <a:ext uri="{FF2B5EF4-FFF2-40B4-BE49-F238E27FC236}">
                      <a16:creationId xmlns:a16="http://schemas.microsoft.com/office/drawing/2014/main" id="{196DA238-D5D9-4624-BD6C-EB3181CA964E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4" name="직사각형 333">
                  <a:extLst>
                    <a:ext uri="{FF2B5EF4-FFF2-40B4-BE49-F238E27FC236}">
                      <a16:creationId xmlns:a16="http://schemas.microsoft.com/office/drawing/2014/main" id="{BB8E46EB-E575-40E1-A85B-5977D8F81494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A90E10E0-39A2-40F0-BDE7-B852207DAE32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22" name="그룹 321">
                <a:extLst>
                  <a:ext uri="{FF2B5EF4-FFF2-40B4-BE49-F238E27FC236}">
                    <a16:creationId xmlns:a16="http://schemas.microsoft.com/office/drawing/2014/main" id="{034D0484-5DCC-4CBE-BDCB-37F37A64B5DD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28" name="직사각형 327">
                  <a:extLst>
                    <a:ext uri="{FF2B5EF4-FFF2-40B4-BE49-F238E27FC236}">
                      <a16:creationId xmlns:a16="http://schemas.microsoft.com/office/drawing/2014/main" id="{3A4A37B3-4A8B-403E-AE8E-3A78EC586A08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9" name="직사각형 328">
                  <a:extLst>
                    <a:ext uri="{FF2B5EF4-FFF2-40B4-BE49-F238E27FC236}">
                      <a16:creationId xmlns:a16="http://schemas.microsoft.com/office/drawing/2014/main" id="{8957E7CE-A744-4A55-8A3F-E27166F64949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0" name="직사각형 329">
                  <a:extLst>
                    <a:ext uri="{FF2B5EF4-FFF2-40B4-BE49-F238E27FC236}">
                      <a16:creationId xmlns:a16="http://schemas.microsoft.com/office/drawing/2014/main" id="{CBBD27CA-95CE-4DB2-9FC8-CFDE08D68BFA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A7EE6CFB-EF03-4EA7-A094-FA1FA4AC7C0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6CE44698-FF18-4EFF-877D-6719EF1339D1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24" name="직사각형 323">
                  <a:extLst>
                    <a:ext uri="{FF2B5EF4-FFF2-40B4-BE49-F238E27FC236}">
                      <a16:creationId xmlns:a16="http://schemas.microsoft.com/office/drawing/2014/main" id="{34E1BAFC-446F-442B-968C-3A3B7D2FE36D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E1DFE36F-ADEF-4C98-9211-3F128D52968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4BE43C17-3E9A-414A-9E69-73D2224A653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EAD3BECF-1300-40F3-8A21-87BE8F083FD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F6AD36FA-D809-4B7B-A245-F5424F9B0DD9}"/>
              </a:ext>
            </a:extLst>
          </p:cNvPr>
          <p:cNvGrpSpPr/>
          <p:nvPr/>
        </p:nvGrpSpPr>
        <p:grpSpPr>
          <a:xfrm>
            <a:off x="6947947" y="3530876"/>
            <a:ext cx="898274" cy="2201651"/>
            <a:chOff x="3198367" y="2759022"/>
            <a:chExt cx="1244382" cy="3049955"/>
          </a:xfrm>
        </p:grpSpPr>
        <p:grpSp>
          <p:nvGrpSpPr>
            <p:cNvPr id="352" name="그룹 351">
              <a:extLst>
                <a:ext uri="{FF2B5EF4-FFF2-40B4-BE49-F238E27FC236}">
                  <a16:creationId xmlns:a16="http://schemas.microsoft.com/office/drawing/2014/main" id="{1AFFD4B8-9695-490E-B8FD-93D92FA6F6EC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369" name="그룹 368">
                <a:extLst>
                  <a:ext uri="{FF2B5EF4-FFF2-40B4-BE49-F238E27FC236}">
                    <a16:creationId xmlns:a16="http://schemas.microsoft.com/office/drawing/2014/main" id="{41974417-FB8A-4A92-ADE0-0B18A5C5DE45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A18414BD-6586-4EBE-856E-455CAFBFA401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E3571B95-9BB1-4721-85B6-A255605C55D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0BF95695-E02F-485C-BE3A-38012ABA645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487FDA19-A8F9-4699-A552-3B89D336A13E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70" name="그룹 369">
                <a:extLst>
                  <a:ext uri="{FF2B5EF4-FFF2-40B4-BE49-F238E27FC236}">
                    <a16:creationId xmlns:a16="http://schemas.microsoft.com/office/drawing/2014/main" id="{C6522BD3-AE9A-4B43-91E6-E93F83FECAA0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79722EC9-FABF-4ED1-8EB3-8284D1DE9C80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2DC1E9AA-E51A-409A-A114-DBF03CACDA8B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2FBBAA32-A3F7-4FA0-B3EA-79D5B1CF856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547B8C36-DF4C-4B88-92DC-93796E94CE24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A9BA1BCC-77EA-46C9-B941-F19830A60C91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9F916656-0117-4873-9B0F-351C9251F4D2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32DF4DD1-A56C-4F2E-B93C-C59369263B81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819900E0-6F77-4C79-B9A2-E02F8092E0A5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E4F38B50-337A-4ADB-902E-54D5BBC72CCC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353" name="그룹 352">
              <a:extLst>
                <a:ext uri="{FF2B5EF4-FFF2-40B4-BE49-F238E27FC236}">
                  <a16:creationId xmlns:a16="http://schemas.microsoft.com/office/drawing/2014/main" id="{C7E566AF-EF0E-4D68-B782-575A2580685B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54" name="그룹 353">
                <a:extLst>
                  <a:ext uri="{FF2B5EF4-FFF2-40B4-BE49-F238E27FC236}">
                    <a16:creationId xmlns:a16="http://schemas.microsoft.com/office/drawing/2014/main" id="{170DADF7-AD2C-40CA-AC57-6A05E685E5F7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3845610B-CA12-4B47-9168-EE0083499BFE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58651C5B-6B03-4768-A50E-B5205D990F50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76B862C9-1387-4553-9378-74C891D1FFC4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D22C0D4B-F8FA-420F-AE80-D54F340DE29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408484C4-EFB3-4CFF-8E47-6FDD78DC2DF9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7ADF2020-C1C1-4B05-86D8-3DCCA3B25C4C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518EA916-4749-4EFF-8319-60B521F56FD7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B4131B20-BA80-4292-A7B2-B2650BC3391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46A693D7-B301-4235-B5A3-20C709A32077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56" name="그룹 355">
                <a:extLst>
                  <a:ext uri="{FF2B5EF4-FFF2-40B4-BE49-F238E27FC236}">
                    <a16:creationId xmlns:a16="http://schemas.microsoft.com/office/drawing/2014/main" id="{F5C6C8A5-E589-4FFB-851E-88721BA7A9EE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FE77BEE1-C86E-4E64-AEBF-302AC4FF173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F2C45211-E799-4331-BA75-DA463C2B10BF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CE59EC9A-E494-45B8-BCAB-A53960502FA2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859C4A3A-17F4-4DA4-B467-D6227043AC30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6637717-0E70-478B-A271-99B06A00D228}"/>
              </a:ext>
            </a:extLst>
          </p:cNvPr>
          <p:cNvGrpSpPr/>
          <p:nvPr/>
        </p:nvGrpSpPr>
        <p:grpSpPr>
          <a:xfrm>
            <a:off x="10562869" y="4122345"/>
            <a:ext cx="925138" cy="925138"/>
            <a:chOff x="9379390" y="2443092"/>
            <a:chExt cx="688064" cy="688064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ED561774-5A9C-40A3-9B3E-A8402C9D1AD4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63466659-855D-422E-BFAB-BB4645F0CA5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76795C59-05BD-41AE-85C4-715EEEE2CC2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6C114736-F41E-4E55-8245-54C0E0BA07E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9" name="그룹 388">
            <a:extLst>
              <a:ext uri="{FF2B5EF4-FFF2-40B4-BE49-F238E27FC236}">
                <a16:creationId xmlns:a16="http://schemas.microsoft.com/office/drawing/2014/main" id="{BCB8DB90-7ED0-4C79-BBFC-56607D191916}"/>
              </a:ext>
            </a:extLst>
          </p:cNvPr>
          <p:cNvGrpSpPr/>
          <p:nvPr/>
        </p:nvGrpSpPr>
        <p:grpSpPr>
          <a:xfrm>
            <a:off x="10390853" y="4339448"/>
            <a:ext cx="925138" cy="925138"/>
            <a:chOff x="9379390" y="2443092"/>
            <a:chExt cx="688064" cy="688064"/>
          </a:xfrm>
        </p:grpSpPr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5160A684-1239-48C5-94CD-B47446850C44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EC229B73-6353-4B76-8F19-84A5DFC4BF7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BE870D-E71F-4F5A-B0ED-5D9B443F7D7F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36D1B3CC-B36F-4A61-94BF-FBD8F684D6F5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EB63EE04-B2EC-403E-A2D6-27478EF1F107}"/>
              </a:ext>
            </a:extLst>
          </p:cNvPr>
          <p:cNvGrpSpPr/>
          <p:nvPr/>
        </p:nvGrpSpPr>
        <p:grpSpPr>
          <a:xfrm>
            <a:off x="10229282" y="4543800"/>
            <a:ext cx="925138" cy="925138"/>
            <a:chOff x="9379390" y="2443092"/>
            <a:chExt cx="688064" cy="688064"/>
          </a:xfrm>
        </p:grpSpPr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C0F88997-3871-424A-897E-935F37E2EA1A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3923BCE8-185A-45E9-AED0-08CF38A0EA0A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9B362782-3C85-4DFE-BA28-90B9CE789BB3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A4E5C847-7060-430D-98A3-1409DBFFEAC6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89969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2301859" y="659391"/>
            <a:ext cx="960572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826313" y="85789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(1,1,5,5):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4, 4))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436714" y="3442888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(1,1,2,2,2,2)=&gt;(1,2,2,1,2,2)=&gt;(4,4)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5FB0B5A-5911-43F7-B123-46A25A89AA42}"/>
              </a:ext>
            </a:extLst>
          </p:cNvPr>
          <p:cNvGrpSpPr/>
          <p:nvPr/>
        </p:nvGrpSpPr>
        <p:grpSpPr>
          <a:xfrm>
            <a:off x="9022339" y="3518281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5EFD379-BD25-481E-9CAD-4E240B5B6FB2}"/>
              </a:ext>
            </a:extLst>
          </p:cNvPr>
          <p:cNvSpPr/>
          <p:nvPr/>
        </p:nvSpPr>
        <p:spPr>
          <a:xfrm>
            <a:off x="8270179" y="324383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1944F48-3D89-45B8-992C-D0EE38A25F42}"/>
              </a:ext>
            </a:extLst>
          </p:cNvPr>
          <p:cNvSpPr/>
          <p:nvPr/>
        </p:nvSpPr>
        <p:spPr>
          <a:xfrm>
            <a:off x="8270179" y="35878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D77FF80-6E3A-4605-87E5-97E8B3D7AC6E}"/>
              </a:ext>
            </a:extLst>
          </p:cNvPr>
          <p:cNvSpPr/>
          <p:nvPr/>
        </p:nvSpPr>
        <p:spPr>
          <a:xfrm>
            <a:off x="8270179" y="3931897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DD41B7E-B7BC-4C93-93A9-960370F919A9}"/>
              </a:ext>
            </a:extLst>
          </p:cNvPr>
          <p:cNvSpPr/>
          <p:nvPr/>
        </p:nvSpPr>
        <p:spPr>
          <a:xfrm>
            <a:off x="6894051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9D36BEB-C2D2-4060-9D07-CFC332D3DE79}"/>
              </a:ext>
            </a:extLst>
          </p:cNvPr>
          <p:cNvSpPr/>
          <p:nvPr/>
        </p:nvSpPr>
        <p:spPr>
          <a:xfrm>
            <a:off x="7238083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841CFC0-9BDF-4D84-A3CE-48511BCA652A}"/>
              </a:ext>
            </a:extLst>
          </p:cNvPr>
          <p:cNvSpPr/>
          <p:nvPr/>
        </p:nvSpPr>
        <p:spPr>
          <a:xfrm>
            <a:off x="7582115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8A1D54-9B36-49A1-A18C-0090592B6576}"/>
              </a:ext>
            </a:extLst>
          </p:cNvPr>
          <p:cNvGrpSpPr/>
          <p:nvPr/>
        </p:nvGrpSpPr>
        <p:grpSpPr>
          <a:xfrm>
            <a:off x="6894051" y="3243833"/>
            <a:ext cx="1376128" cy="1376128"/>
            <a:chOff x="6894051" y="3243833"/>
            <a:chExt cx="1376128" cy="1376128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FC2EE22-5CB2-49AA-9547-80DE6471AF41}"/>
                </a:ext>
              </a:extLst>
            </p:cNvPr>
            <p:cNvSpPr/>
            <p:nvPr/>
          </p:nvSpPr>
          <p:spPr>
            <a:xfrm>
              <a:off x="6894051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8DB4579-82C6-4EFD-B166-7599288C053B}"/>
                </a:ext>
              </a:extLst>
            </p:cNvPr>
            <p:cNvSpPr/>
            <p:nvPr/>
          </p:nvSpPr>
          <p:spPr>
            <a:xfrm>
              <a:off x="7238083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92FEFF0-4290-4279-B4A8-A0C2A34ED6C6}"/>
                </a:ext>
              </a:extLst>
            </p:cNvPr>
            <p:cNvSpPr/>
            <p:nvPr/>
          </p:nvSpPr>
          <p:spPr>
            <a:xfrm>
              <a:off x="7582115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052E13E-7F21-4674-9AFA-4D7A1E03BEE7}"/>
                </a:ext>
              </a:extLst>
            </p:cNvPr>
            <p:cNvSpPr/>
            <p:nvPr/>
          </p:nvSpPr>
          <p:spPr>
            <a:xfrm>
              <a:off x="7926147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36FD709-DC2C-4ADB-B9F3-E5D1B0B49D29}"/>
                </a:ext>
              </a:extLst>
            </p:cNvPr>
            <p:cNvSpPr/>
            <p:nvPr/>
          </p:nvSpPr>
          <p:spPr>
            <a:xfrm>
              <a:off x="6894051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46C4ECD-9807-4CD3-A66C-8F5EECA89DC1}"/>
                </a:ext>
              </a:extLst>
            </p:cNvPr>
            <p:cNvSpPr/>
            <p:nvPr/>
          </p:nvSpPr>
          <p:spPr>
            <a:xfrm>
              <a:off x="7238083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27E0E99-298E-47F6-AE70-EB798AC3F9E2}"/>
                </a:ext>
              </a:extLst>
            </p:cNvPr>
            <p:cNvSpPr/>
            <p:nvPr/>
          </p:nvSpPr>
          <p:spPr>
            <a:xfrm>
              <a:off x="7582115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048757E-B606-49E9-96FF-7ACBA43431D3}"/>
                </a:ext>
              </a:extLst>
            </p:cNvPr>
            <p:cNvSpPr/>
            <p:nvPr/>
          </p:nvSpPr>
          <p:spPr>
            <a:xfrm>
              <a:off x="6894051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A6FB467-EEC5-4045-AC47-3538D864E7F6}"/>
                </a:ext>
              </a:extLst>
            </p:cNvPr>
            <p:cNvSpPr/>
            <p:nvPr/>
          </p:nvSpPr>
          <p:spPr>
            <a:xfrm>
              <a:off x="7238083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86135F6-03DD-4020-97A1-6DA26318BE74}"/>
                </a:ext>
              </a:extLst>
            </p:cNvPr>
            <p:cNvSpPr/>
            <p:nvPr/>
          </p:nvSpPr>
          <p:spPr>
            <a:xfrm>
              <a:off x="7582115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197F95D-4B59-42A4-82F5-42AA877D5F74}"/>
                </a:ext>
              </a:extLst>
            </p:cNvPr>
            <p:cNvSpPr/>
            <p:nvPr/>
          </p:nvSpPr>
          <p:spPr>
            <a:xfrm>
              <a:off x="7926147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739C033E-2703-40E4-98BE-3561178D89C6}"/>
                </a:ext>
              </a:extLst>
            </p:cNvPr>
            <p:cNvSpPr/>
            <p:nvPr/>
          </p:nvSpPr>
          <p:spPr>
            <a:xfrm>
              <a:off x="7926147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34668203-EAA7-49EA-B291-4AEA5B58CB84}"/>
                </a:ext>
              </a:extLst>
            </p:cNvPr>
            <p:cNvSpPr/>
            <p:nvPr/>
          </p:nvSpPr>
          <p:spPr>
            <a:xfrm>
              <a:off x="6894051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6EB29419-B6DA-4460-88DA-6C6DD2CE9AEC}"/>
                </a:ext>
              </a:extLst>
            </p:cNvPr>
            <p:cNvSpPr/>
            <p:nvPr/>
          </p:nvSpPr>
          <p:spPr>
            <a:xfrm>
              <a:off x="7238083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9472C398-728B-48B7-9B75-B1CDCF35CE66}"/>
                </a:ext>
              </a:extLst>
            </p:cNvPr>
            <p:cNvSpPr/>
            <p:nvPr/>
          </p:nvSpPr>
          <p:spPr>
            <a:xfrm>
              <a:off x="7582115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23BF57D4-88D7-43A1-B878-1D23E30797DA}"/>
                </a:ext>
              </a:extLst>
            </p:cNvPr>
            <p:cNvSpPr/>
            <p:nvPr/>
          </p:nvSpPr>
          <p:spPr>
            <a:xfrm>
              <a:off x="7926147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831FFD1-F166-42DF-9BEA-5F5F9C1EA5C6}"/>
              </a:ext>
            </a:extLst>
          </p:cNvPr>
          <p:cNvSpPr/>
          <p:nvPr/>
        </p:nvSpPr>
        <p:spPr>
          <a:xfrm>
            <a:off x="8270179" y="4275929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D605091D-BBE3-4F29-A16E-B8AB2C380A27}"/>
              </a:ext>
            </a:extLst>
          </p:cNvPr>
          <p:cNvSpPr/>
          <p:nvPr/>
        </p:nvSpPr>
        <p:spPr>
          <a:xfrm>
            <a:off x="7926147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EA4E5E5-3563-4B71-8B3C-F007215D4873}"/>
              </a:ext>
            </a:extLst>
          </p:cNvPr>
          <p:cNvSpPr/>
          <p:nvPr/>
        </p:nvSpPr>
        <p:spPr>
          <a:xfrm>
            <a:off x="8270179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990B34A-EDDC-439A-B99C-DB56AC3E61AC}"/>
              </a:ext>
            </a:extLst>
          </p:cNvPr>
          <p:cNvGrpSpPr/>
          <p:nvPr/>
        </p:nvGrpSpPr>
        <p:grpSpPr>
          <a:xfrm>
            <a:off x="10054435" y="3241006"/>
            <a:ext cx="1376128" cy="1376128"/>
            <a:chOff x="6894051" y="3243833"/>
            <a:chExt cx="1376128" cy="137612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C5B9695-C136-4D32-8ECC-A00D4CB0915B}"/>
                </a:ext>
              </a:extLst>
            </p:cNvPr>
            <p:cNvSpPr/>
            <p:nvPr/>
          </p:nvSpPr>
          <p:spPr>
            <a:xfrm>
              <a:off x="6894051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DCB617D-7542-4E0B-B429-6D581E619A17}"/>
                </a:ext>
              </a:extLst>
            </p:cNvPr>
            <p:cNvSpPr/>
            <p:nvPr/>
          </p:nvSpPr>
          <p:spPr>
            <a:xfrm>
              <a:off x="7238083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026632A-5715-44C5-98FA-7889C60D78B0}"/>
                </a:ext>
              </a:extLst>
            </p:cNvPr>
            <p:cNvSpPr/>
            <p:nvPr/>
          </p:nvSpPr>
          <p:spPr>
            <a:xfrm>
              <a:off x="7582115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2081C8-D29F-4198-BE50-486492DA18DF}"/>
                </a:ext>
              </a:extLst>
            </p:cNvPr>
            <p:cNvSpPr/>
            <p:nvPr/>
          </p:nvSpPr>
          <p:spPr>
            <a:xfrm>
              <a:off x="7926147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95C1616-B774-46D3-844A-887F5C780289}"/>
                </a:ext>
              </a:extLst>
            </p:cNvPr>
            <p:cNvSpPr/>
            <p:nvPr/>
          </p:nvSpPr>
          <p:spPr>
            <a:xfrm>
              <a:off x="6894051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FDDE61D-5152-4F97-AC3B-3CF2DAAF3C49}"/>
                </a:ext>
              </a:extLst>
            </p:cNvPr>
            <p:cNvSpPr/>
            <p:nvPr/>
          </p:nvSpPr>
          <p:spPr>
            <a:xfrm>
              <a:off x="7238083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BA43F78D-6B95-4F87-869D-4BABC58D39BC}"/>
                </a:ext>
              </a:extLst>
            </p:cNvPr>
            <p:cNvSpPr/>
            <p:nvPr/>
          </p:nvSpPr>
          <p:spPr>
            <a:xfrm>
              <a:off x="7582115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33F3ACA-FAEB-472F-9E73-D64D9AA8DADF}"/>
                </a:ext>
              </a:extLst>
            </p:cNvPr>
            <p:cNvSpPr/>
            <p:nvPr/>
          </p:nvSpPr>
          <p:spPr>
            <a:xfrm>
              <a:off x="6894051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7C1708A-8771-4946-B80B-54A02703AEC8}"/>
                </a:ext>
              </a:extLst>
            </p:cNvPr>
            <p:cNvSpPr/>
            <p:nvPr/>
          </p:nvSpPr>
          <p:spPr>
            <a:xfrm>
              <a:off x="7238083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1CB8C30-100C-4A33-81B2-006C25E33CA4}"/>
                </a:ext>
              </a:extLst>
            </p:cNvPr>
            <p:cNvSpPr/>
            <p:nvPr/>
          </p:nvSpPr>
          <p:spPr>
            <a:xfrm>
              <a:off x="7582115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0557A72-10D8-461B-ABDB-47C37A673484}"/>
                </a:ext>
              </a:extLst>
            </p:cNvPr>
            <p:cNvSpPr/>
            <p:nvPr/>
          </p:nvSpPr>
          <p:spPr>
            <a:xfrm>
              <a:off x="7926147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139A33D-7887-4301-86A3-C8D119D07879}"/>
                </a:ext>
              </a:extLst>
            </p:cNvPr>
            <p:cNvSpPr/>
            <p:nvPr/>
          </p:nvSpPr>
          <p:spPr>
            <a:xfrm>
              <a:off x="7926147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E9A17C03-DE59-4088-9059-EFCC1758AD10}"/>
                </a:ext>
              </a:extLst>
            </p:cNvPr>
            <p:cNvSpPr/>
            <p:nvPr/>
          </p:nvSpPr>
          <p:spPr>
            <a:xfrm>
              <a:off x="6894051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2173EF4-8822-4E64-A540-0C26B7F728C4}"/>
                </a:ext>
              </a:extLst>
            </p:cNvPr>
            <p:cNvSpPr/>
            <p:nvPr/>
          </p:nvSpPr>
          <p:spPr>
            <a:xfrm>
              <a:off x="7238083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D677B225-4584-4776-91B1-49966084496A}"/>
                </a:ext>
              </a:extLst>
            </p:cNvPr>
            <p:cNvSpPr/>
            <p:nvPr/>
          </p:nvSpPr>
          <p:spPr>
            <a:xfrm>
              <a:off x="7582115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3F1DBB1-D791-4745-951D-6B44AB0F5955}"/>
                </a:ext>
              </a:extLst>
            </p:cNvPr>
            <p:cNvSpPr/>
            <p:nvPr/>
          </p:nvSpPr>
          <p:spPr>
            <a:xfrm>
              <a:off x="7926147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6889476" y="3263866"/>
            <a:ext cx="1376128" cy="1389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836D18-AF5D-4227-98D2-ECDA3A5C84E2}"/>
              </a:ext>
            </a:extLst>
          </p:cNvPr>
          <p:cNvSpPr/>
          <p:nvPr/>
        </p:nvSpPr>
        <p:spPr>
          <a:xfrm>
            <a:off x="-2124891" y="5303520"/>
            <a:ext cx="14586857" cy="10650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35C9A84-7A7E-4E17-B885-2B3027347486}"/>
              </a:ext>
            </a:extLst>
          </p:cNvPr>
          <p:cNvSpPr/>
          <p:nvPr/>
        </p:nvSpPr>
        <p:spPr>
          <a:xfrm>
            <a:off x="-2072935" y="5337453"/>
            <a:ext cx="14473941" cy="10023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24B40E-4F44-4C38-9E7B-C17F893BED15}"/>
              </a:ext>
            </a:extLst>
          </p:cNvPr>
          <p:cNvSpPr/>
          <p:nvPr/>
        </p:nvSpPr>
        <p:spPr>
          <a:xfrm>
            <a:off x="-2020980" y="5379692"/>
            <a:ext cx="7167449" cy="9253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B9B8B83-0E4A-4079-8587-F7CC442AD52F}"/>
              </a:ext>
            </a:extLst>
          </p:cNvPr>
          <p:cNvSpPr/>
          <p:nvPr/>
        </p:nvSpPr>
        <p:spPr>
          <a:xfrm>
            <a:off x="5146470" y="5379692"/>
            <a:ext cx="7167449" cy="9253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64E9C04-3276-4258-8A8D-F8B1B06C5F02}"/>
              </a:ext>
            </a:extLst>
          </p:cNvPr>
          <p:cNvSpPr/>
          <p:nvPr/>
        </p:nvSpPr>
        <p:spPr>
          <a:xfrm>
            <a:off x="-1971438" y="5428874"/>
            <a:ext cx="3532976" cy="8412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7BD8E65-F281-4C13-81A6-2B6AAA582819}"/>
              </a:ext>
            </a:extLst>
          </p:cNvPr>
          <p:cNvSpPr/>
          <p:nvPr/>
        </p:nvSpPr>
        <p:spPr>
          <a:xfrm>
            <a:off x="1561538" y="5428794"/>
            <a:ext cx="3532976" cy="8412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8F1C71-30FD-4CC8-8132-03C3BD157718}"/>
              </a:ext>
            </a:extLst>
          </p:cNvPr>
          <p:cNvGrpSpPr/>
          <p:nvPr/>
        </p:nvGrpSpPr>
        <p:grpSpPr>
          <a:xfrm>
            <a:off x="-1918987" y="5484584"/>
            <a:ext cx="3434278" cy="742045"/>
            <a:chOff x="-1918987" y="5484584"/>
            <a:chExt cx="3286828" cy="742045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2C7E9974-530B-45D6-B5C7-DCACDE757C93}"/>
                </a:ext>
              </a:extLst>
            </p:cNvPr>
            <p:cNvSpPr/>
            <p:nvPr/>
          </p:nvSpPr>
          <p:spPr>
            <a:xfrm>
              <a:off x="-1918987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F01805A-F602-4D85-A85E-26AAA3C6381C}"/>
                </a:ext>
              </a:extLst>
            </p:cNvPr>
            <p:cNvSpPr/>
            <p:nvPr/>
          </p:nvSpPr>
          <p:spPr>
            <a:xfrm>
              <a:off x="-1097280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3075D1D-02E4-4164-A7A6-E9BDAA4CA1FB}"/>
                </a:ext>
              </a:extLst>
            </p:cNvPr>
            <p:cNvSpPr/>
            <p:nvPr/>
          </p:nvSpPr>
          <p:spPr>
            <a:xfrm>
              <a:off x="-275573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E03AA6F-C95F-401F-9E22-0E4188783076}"/>
                </a:ext>
              </a:extLst>
            </p:cNvPr>
            <p:cNvSpPr/>
            <p:nvPr/>
          </p:nvSpPr>
          <p:spPr>
            <a:xfrm>
              <a:off x="546134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005626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2301859" y="659391"/>
            <a:ext cx="960572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826313" y="85789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(1,1,5,5):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4, 4))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730759" y="4568008"/>
            <a:ext cx="6301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(1,1,2,2,4,4)=&gt;(1,4,4,1,2,2)=&gt;(16,4)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5FB0B5A-5911-43F7-B123-46A25A89AA42}"/>
              </a:ext>
            </a:extLst>
          </p:cNvPr>
          <p:cNvGrpSpPr/>
          <p:nvPr/>
        </p:nvGrpSpPr>
        <p:grpSpPr>
          <a:xfrm>
            <a:off x="9022339" y="3518281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E613A8-5769-4999-87D2-CEEEBC1101F7}"/>
              </a:ext>
            </a:extLst>
          </p:cNvPr>
          <p:cNvGrpSpPr/>
          <p:nvPr/>
        </p:nvGrpSpPr>
        <p:grpSpPr>
          <a:xfrm>
            <a:off x="6916673" y="3253406"/>
            <a:ext cx="1720160" cy="1720160"/>
            <a:chOff x="6894051" y="3243833"/>
            <a:chExt cx="1720160" cy="1720160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5EFD379-BD25-481E-9CAD-4E240B5B6FB2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31944F48-3D89-45B8-992C-D0EE38A25F42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3D77FF80-6E3A-4605-87E5-97E8B3D7AC6E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ADD41B7E-B7BC-4C93-93A9-960370F919A9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9D36BEB-C2D2-4060-9D07-CFC332D3DE79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0841CFC0-9BDF-4D84-A3CE-48511BCA652A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08A1D54-9B36-49A1-A18C-0090592B6576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CFC2EE22-5CB2-49AA-9547-80DE6471AF41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8DB4579-82C6-4EFD-B166-7599288C053B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A92FEFF0-4290-4279-B4A8-A0C2A34ED6C6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052E13E-7F21-4674-9AFA-4D7A1E03BEE7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36FD709-DC2C-4ADB-B9F3-E5D1B0B49D29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546C4ECD-9807-4CD3-A66C-8F5EECA89DC1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A27E0E99-298E-47F6-AE70-EB798AC3F9E2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048757E-B606-49E9-96FF-7ACBA43431D3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FA6FB467-EEC5-4045-AC47-3538D864E7F6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B86135F6-03DD-4020-97A1-6DA26318BE74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F197F95D-4B59-42A4-82F5-42AA877D5F74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739C033E-2703-40E4-98BE-3561178D89C6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34668203-EAA7-49EA-B291-4AEA5B58CB84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6EB29419-B6DA-4460-88DA-6C6DD2CE9AEC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9472C398-728B-48B7-9B75-B1CDCF35CE66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23BF57D4-88D7-43A1-B878-1D23E30797DA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831FFD1-F166-42DF-9BEA-5F5F9C1EA5C6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D605091D-BBE3-4F29-A16E-B8AB2C380A27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CEA4E5E5-3563-4B71-8B3C-F007215D4873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990B34A-EDDC-439A-B99C-DB56AC3E61AC}"/>
              </a:ext>
            </a:extLst>
          </p:cNvPr>
          <p:cNvGrpSpPr/>
          <p:nvPr/>
        </p:nvGrpSpPr>
        <p:grpSpPr>
          <a:xfrm>
            <a:off x="10054435" y="3241006"/>
            <a:ext cx="1376128" cy="1376128"/>
            <a:chOff x="6894051" y="3243833"/>
            <a:chExt cx="1376128" cy="137612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C5B9695-C136-4D32-8ECC-A00D4CB0915B}"/>
                </a:ext>
              </a:extLst>
            </p:cNvPr>
            <p:cNvSpPr/>
            <p:nvPr/>
          </p:nvSpPr>
          <p:spPr>
            <a:xfrm>
              <a:off x="6894051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DCB617D-7542-4E0B-B429-6D581E619A17}"/>
                </a:ext>
              </a:extLst>
            </p:cNvPr>
            <p:cNvSpPr/>
            <p:nvPr/>
          </p:nvSpPr>
          <p:spPr>
            <a:xfrm>
              <a:off x="7238083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026632A-5715-44C5-98FA-7889C60D78B0}"/>
                </a:ext>
              </a:extLst>
            </p:cNvPr>
            <p:cNvSpPr/>
            <p:nvPr/>
          </p:nvSpPr>
          <p:spPr>
            <a:xfrm>
              <a:off x="7582115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2081C8-D29F-4198-BE50-486492DA18DF}"/>
                </a:ext>
              </a:extLst>
            </p:cNvPr>
            <p:cNvSpPr/>
            <p:nvPr/>
          </p:nvSpPr>
          <p:spPr>
            <a:xfrm>
              <a:off x="7926147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95C1616-B774-46D3-844A-887F5C780289}"/>
                </a:ext>
              </a:extLst>
            </p:cNvPr>
            <p:cNvSpPr/>
            <p:nvPr/>
          </p:nvSpPr>
          <p:spPr>
            <a:xfrm>
              <a:off x="6894051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FDDE61D-5152-4F97-AC3B-3CF2DAAF3C49}"/>
                </a:ext>
              </a:extLst>
            </p:cNvPr>
            <p:cNvSpPr/>
            <p:nvPr/>
          </p:nvSpPr>
          <p:spPr>
            <a:xfrm>
              <a:off x="7238083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BA43F78D-6B95-4F87-869D-4BABC58D39BC}"/>
                </a:ext>
              </a:extLst>
            </p:cNvPr>
            <p:cNvSpPr/>
            <p:nvPr/>
          </p:nvSpPr>
          <p:spPr>
            <a:xfrm>
              <a:off x="7582115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33F3ACA-FAEB-472F-9E73-D64D9AA8DADF}"/>
                </a:ext>
              </a:extLst>
            </p:cNvPr>
            <p:cNvSpPr/>
            <p:nvPr/>
          </p:nvSpPr>
          <p:spPr>
            <a:xfrm>
              <a:off x="6894051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7C1708A-8771-4946-B80B-54A02703AEC8}"/>
                </a:ext>
              </a:extLst>
            </p:cNvPr>
            <p:cNvSpPr/>
            <p:nvPr/>
          </p:nvSpPr>
          <p:spPr>
            <a:xfrm>
              <a:off x="7238083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1CB8C30-100C-4A33-81B2-006C25E33CA4}"/>
                </a:ext>
              </a:extLst>
            </p:cNvPr>
            <p:cNvSpPr/>
            <p:nvPr/>
          </p:nvSpPr>
          <p:spPr>
            <a:xfrm>
              <a:off x="7582115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0557A72-10D8-461B-ABDB-47C37A673484}"/>
                </a:ext>
              </a:extLst>
            </p:cNvPr>
            <p:cNvSpPr/>
            <p:nvPr/>
          </p:nvSpPr>
          <p:spPr>
            <a:xfrm>
              <a:off x="7926147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139A33D-7887-4301-86A3-C8D119D07879}"/>
                </a:ext>
              </a:extLst>
            </p:cNvPr>
            <p:cNvSpPr/>
            <p:nvPr/>
          </p:nvSpPr>
          <p:spPr>
            <a:xfrm>
              <a:off x="7926147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E9A17C03-DE59-4088-9059-EFCC1758AD10}"/>
                </a:ext>
              </a:extLst>
            </p:cNvPr>
            <p:cNvSpPr/>
            <p:nvPr/>
          </p:nvSpPr>
          <p:spPr>
            <a:xfrm>
              <a:off x="6894051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2173EF4-8822-4E64-A540-0C26B7F728C4}"/>
                </a:ext>
              </a:extLst>
            </p:cNvPr>
            <p:cNvSpPr/>
            <p:nvPr/>
          </p:nvSpPr>
          <p:spPr>
            <a:xfrm>
              <a:off x="7238083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D677B225-4584-4776-91B1-49966084496A}"/>
                </a:ext>
              </a:extLst>
            </p:cNvPr>
            <p:cNvSpPr/>
            <p:nvPr/>
          </p:nvSpPr>
          <p:spPr>
            <a:xfrm>
              <a:off x="7582115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3F1DBB1-D791-4745-951D-6B44AB0F5955}"/>
                </a:ext>
              </a:extLst>
            </p:cNvPr>
            <p:cNvSpPr/>
            <p:nvPr/>
          </p:nvSpPr>
          <p:spPr>
            <a:xfrm>
              <a:off x="7926147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7274274" y="3243563"/>
            <a:ext cx="688951" cy="6998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836D18-AF5D-4227-98D2-ECDA3A5C84E2}"/>
              </a:ext>
            </a:extLst>
          </p:cNvPr>
          <p:cNvSpPr/>
          <p:nvPr/>
        </p:nvSpPr>
        <p:spPr>
          <a:xfrm>
            <a:off x="-2129394" y="5301569"/>
            <a:ext cx="14586857" cy="1186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35C9A84-7A7E-4E17-B885-2B3027347486}"/>
              </a:ext>
            </a:extLst>
          </p:cNvPr>
          <p:cNvSpPr/>
          <p:nvPr/>
        </p:nvSpPr>
        <p:spPr>
          <a:xfrm>
            <a:off x="-2072935" y="5341319"/>
            <a:ext cx="14473941" cy="11165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24B40E-4F44-4C38-9E7B-C17F893BED15}"/>
              </a:ext>
            </a:extLst>
          </p:cNvPr>
          <p:cNvSpPr/>
          <p:nvPr/>
        </p:nvSpPr>
        <p:spPr>
          <a:xfrm>
            <a:off x="-2020980" y="5388371"/>
            <a:ext cx="7167449" cy="1030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B9B8B83-0E4A-4079-8587-F7CC442AD52F}"/>
              </a:ext>
            </a:extLst>
          </p:cNvPr>
          <p:cNvSpPr/>
          <p:nvPr/>
        </p:nvSpPr>
        <p:spPr>
          <a:xfrm>
            <a:off x="5146470" y="5388371"/>
            <a:ext cx="7167449" cy="1030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64E9C04-3276-4258-8A8D-F8B1B06C5F02}"/>
              </a:ext>
            </a:extLst>
          </p:cNvPr>
          <p:cNvSpPr/>
          <p:nvPr/>
        </p:nvSpPr>
        <p:spPr>
          <a:xfrm>
            <a:off x="-1971438" y="5443156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7BD8E65-F281-4C13-81A6-2B6AAA582819}"/>
              </a:ext>
            </a:extLst>
          </p:cNvPr>
          <p:cNvSpPr/>
          <p:nvPr/>
        </p:nvSpPr>
        <p:spPr>
          <a:xfrm>
            <a:off x="1561538" y="5443067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77578C8-6BAF-4A2E-81E7-E303EAB01B5B}"/>
              </a:ext>
            </a:extLst>
          </p:cNvPr>
          <p:cNvGrpSpPr/>
          <p:nvPr/>
        </p:nvGrpSpPr>
        <p:grpSpPr>
          <a:xfrm>
            <a:off x="-1918987" y="5505213"/>
            <a:ext cx="3434279" cy="826589"/>
            <a:chOff x="-1918987" y="5484584"/>
            <a:chExt cx="3434279" cy="742045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2C7E9974-530B-45D6-B5C7-DCACDE757C93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F01805A-F602-4D85-A85E-26AAA3C6381C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3075D1D-02E4-4164-A7A6-E9BDAA4CA1FB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E03AA6F-C95F-401F-9E22-0E4188783076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A3EF80D-F8EC-413E-931D-23B4F6FCFA18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19854B51-39AF-4F77-A4AB-167D0AEDBFD0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63774929-2096-45C9-B25E-46C1FC7F075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5A3C3FD-FA31-44EA-92BA-DD418603897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4A6D412D-E58D-403D-86FF-76860E8FAC3D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169D5B7-F9E7-4985-9C84-6E097EA0F791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FE89A8AD-9FF8-47BF-B864-9DA638BDF95F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CB6A78A-EC1D-4BF0-B8B0-01B0A71A4D52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05338261-3E42-4530-875E-7EE0207E27B2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66458BDF-0FD7-411A-8C1C-F9AD04068431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262158A5-9438-43F6-8B42-764ACE12DC7F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FF47FC5-9D46-4276-B958-9CEE2FC7617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EC247358-9BD6-4F66-8FBB-4F8E9FD0B2CB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A38629C4-A0C5-488F-9663-212656CB2C8E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F9E3A9D9-72BE-4D2B-B9F8-5D413B18402F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89183877-B672-4F8B-98B1-83327D638DA6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7A9A1432-BD8D-4533-8383-98C03C85070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908F360-0E85-4F58-A633-2B14F2E28BC2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C49B537-38A5-478B-8FD7-6F72B93E3D1C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4BF3D36-F138-4D23-A18C-0E0FB5C67640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</a:p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B1B63317-D959-49E8-9829-9F07859736FC}"/>
              </a:ext>
            </a:extLst>
          </p:cNvPr>
          <p:cNvGrpSpPr/>
          <p:nvPr/>
        </p:nvGrpSpPr>
        <p:grpSpPr>
          <a:xfrm>
            <a:off x="1605530" y="5498346"/>
            <a:ext cx="3434279" cy="826589"/>
            <a:chOff x="-1918987" y="5484584"/>
            <a:chExt cx="3434279" cy="742045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68309B0-1193-45A9-89DA-5498A9329489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0A104EA-B75B-491F-A8A6-17B3F2A6645B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8C857AB-2F38-427F-BFEF-21723E06BC55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BCC909-E781-48CB-B339-F4547076BAE8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F2939E03-9E32-47EE-B385-DF2C83C7983E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DDBBE2BD-3FF8-4DA9-8DDD-9DB556A6983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51A72562-8866-409C-9102-080C1FDE0ED5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5F7715A0-BC8C-445D-B7AE-6EC872D1B0AB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34C775C6-5921-4447-8B56-4A3CF2D9275E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ED97903D-EC71-42E2-B3E2-36F4BF906460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8BFB7AC4-0406-4E5D-B661-47661289C73F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ACF88DF7-31EB-49E1-AD64-F29DF18D7F1A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FD1D5299-CEF4-4207-A295-1B5ED31AAAC9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49A8073C-AC60-4F40-94F0-2A96FF51832B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E2470917-559B-4C3C-8A38-0E722208C0AB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E22CCC18-2E84-49DF-A352-207E30D74A5D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F1956C27-E7A6-4FDD-AD55-BE049AD5E78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9531CE6-225C-4D1C-B77B-0BE25FFB105A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E0C549DB-2D6C-4365-A716-8BA918E146EE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7A3C0EB9-175C-4C13-8125-089128D12825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34B32CBF-767E-4FF1-BDB8-2150AE81A152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D57EA33B-3A7E-438D-84C9-51E448B99D9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5C0E9436-09BD-43D4-A07D-7FB32746378A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2E25064C-AAB5-49B7-9947-A18E37E5837C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0CA32960-AAB1-4997-AA70-52AB8217605C}"/>
              </a:ext>
            </a:extLst>
          </p:cNvPr>
          <p:cNvSpPr/>
          <p:nvPr/>
        </p:nvSpPr>
        <p:spPr>
          <a:xfrm>
            <a:off x="5208104" y="5428044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A1DBB041-3810-4B5B-986F-9BA78DC79F16}"/>
              </a:ext>
            </a:extLst>
          </p:cNvPr>
          <p:cNvSpPr/>
          <p:nvPr/>
        </p:nvSpPr>
        <p:spPr>
          <a:xfrm>
            <a:off x="8741080" y="5427955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C90BA3CA-50C8-49F6-B3BB-4B7B4C751C97}"/>
              </a:ext>
            </a:extLst>
          </p:cNvPr>
          <p:cNvGrpSpPr/>
          <p:nvPr/>
        </p:nvGrpSpPr>
        <p:grpSpPr>
          <a:xfrm>
            <a:off x="5260555" y="5490102"/>
            <a:ext cx="3434279" cy="826589"/>
            <a:chOff x="-1918987" y="5484584"/>
            <a:chExt cx="3434279" cy="742045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538F8116-860B-454D-869E-3CF5F6A620A4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E5443B94-227D-4BA4-93F2-EED45B2BEFCA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29DE8BF-4DD7-490F-8078-62E6E715E87D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8FD45DB-0AAE-4AD2-ADB8-4CAA396B017E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C0815730-5C0F-427B-8AB6-9275E334BC2A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24771EB1-4ABA-4BB4-B2B8-4CA94086AD36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CBA50B58-7FB2-4D1F-9294-7BB2561D5260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70C1353F-4648-46FE-88B3-E2B19E41A04E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B9EDD20-74F7-4622-B64D-A02B23233701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61488452-68D7-45C6-A4FB-2112D9B7AFE6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E52808A8-4BB0-4FC3-8F10-17690FB85339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648485D5-93FC-4ADB-AE0C-26B05167846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34BA9E44-83ED-4127-A224-D9CA1203F9A0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7B1E7A5E-79A9-4820-BDC6-33D3ADDBB494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9A4EBFBC-E186-4393-AD05-A8D4D85F4747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BC865EEC-5CB4-471C-B793-A41A33A0E648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9AD73F26-524C-49FF-B5E2-A80CA21C2481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02913835-9AAE-48B8-A3ED-83721D2E52E2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287A3697-BBC4-4C02-BFF0-E804FA30771B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7DAA6718-F06D-4462-AB3B-7620C66C4798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74E8D29B-4175-4B23-BFF6-CEC9063F1DEB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1D1217E6-201F-40BB-84BB-F21262D325D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5CEA5719-2A37-4CD8-A764-D4F589BB948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2122363F-33CE-4CCF-83DB-CB2E230994B3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86AAC9A3-0CF4-418B-9FFA-8D0684840C8F}"/>
              </a:ext>
            </a:extLst>
          </p:cNvPr>
          <p:cNvGrpSpPr/>
          <p:nvPr/>
        </p:nvGrpSpPr>
        <p:grpSpPr>
          <a:xfrm>
            <a:off x="8785072" y="5483234"/>
            <a:ext cx="3434279" cy="826589"/>
            <a:chOff x="-1918987" y="5484584"/>
            <a:chExt cx="3434279" cy="742045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E41C5CA-17A5-43F5-99B4-5C3D2802CF61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59237FE4-2A6B-4381-8E5D-194831A76D57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3F2514A-F715-4C39-AD8B-9E78D57738A2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DEEC86-1586-4797-8621-E72993A851A3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938B2219-0496-4114-AF1B-ADED36B29666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8FA4819C-DA85-469A-9D43-B1D909E867BE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E9B004C7-77B1-483B-A1F0-32FA36AD3DD6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AF109EB0-6607-46FF-A6E5-B27AFE3095B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DFD63E3C-0064-49E5-81EE-F6630AA33926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BA390219-CB12-4105-9B82-BCC28FFF6808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508E6011-446C-446F-AA24-CE83A19ECE8C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4252E5A-3C89-4EEA-ABED-1F3A436A1AC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612064C5-A60E-46D4-BC53-B4F4AD008A45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4FC0DC4E-B5E8-4E9A-BA91-F7226BD98004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31B152B4-1561-4E7A-A1C3-7186DFE64273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7B75677F-C2F5-461C-B5B4-611F09F34A1A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E04DB6D0-3FFA-40E6-9E15-B0E0BF3CBD7B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5F330A73-A86D-4D73-A530-E262EB28A505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4AAE7A2F-627B-4F44-9006-515DE9E5FC36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04C233FE-EFD1-4013-88E2-2EC7CA462EEE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6A829C69-0714-4C7D-A04D-34CF08CCB6B5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DD6439E5-612B-4B68-98A1-9756FE9A7D1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357676C9-C554-4F3F-90F1-8474C9E071C7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D54C3E9F-854D-4172-869A-EA8E4512BD25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45614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506979" y="840739"/>
            <a:ext cx="6301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(1,1,2,2,4,4)=&gt;(1,4,4,1,2,2)=&gt;(16,4)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AD69E1-0FE5-4238-A1A1-864907B6BC0C}"/>
              </a:ext>
            </a:extLst>
          </p:cNvPr>
          <p:cNvGrpSpPr/>
          <p:nvPr/>
        </p:nvGrpSpPr>
        <p:grpSpPr>
          <a:xfrm>
            <a:off x="-2142458" y="1914895"/>
            <a:ext cx="14586857" cy="1186356"/>
            <a:chOff x="-1981348" y="4996769"/>
            <a:chExt cx="14586857" cy="118635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4836D18-AF5D-4227-98D2-ECDA3A5C84E2}"/>
                </a:ext>
              </a:extLst>
            </p:cNvPr>
            <p:cNvSpPr/>
            <p:nvPr/>
          </p:nvSpPr>
          <p:spPr>
            <a:xfrm>
              <a:off x="-1981348" y="4996769"/>
              <a:ext cx="14586857" cy="11863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135C9A84-7A7E-4E17-B885-2B3027347486}"/>
                </a:ext>
              </a:extLst>
            </p:cNvPr>
            <p:cNvSpPr/>
            <p:nvPr/>
          </p:nvSpPr>
          <p:spPr>
            <a:xfrm>
              <a:off x="-1924889" y="5036519"/>
              <a:ext cx="14473941" cy="11165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724B40E-4F44-4C38-9E7B-C17F893BED15}"/>
                </a:ext>
              </a:extLst>
            </p:cNvPr>
            <p:cNvSpPr/>
            <p:nvPr/>
          </p:nvSpPr>
          <p:spPr>
            <a:xfrm>
              <a:off x="-1872934" y="5083571"/>
              <a:ext cx="7167449" cy="103073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EB9B8B83-0E4A-4079-8587-F7CC442AD52F}"/>
                </a:ext>
              </a:extLst>
            </p:cNvPr>
            <p:cNvSpPr/>
            <p:nvPr/>
          </p:nvSpPr>
          <p:spPr>
            <a:xfrm>
              <a:off x="5294516" y="5083571"/>
              <a:ext cx="7167449" cy="103073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64E9C04-3276-4258-8A8D-F8B1B06C5F02}"/>
                </a:ext>
              </a:extLst>
            </p:cNvPr>
            <p:cNvSpPr/>
            <p:nvPr/>
          </p:nvSpPr>
          <p:spPr>
            <a:xfrm>
              <a:off x="-1823392" y="5138356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47BD8E65-F281-4C13-81A6-2B6AAA582819}"/>
                </a:ext>
              </a:extLst>
            </p:cNvPr>
            <p:cNvSpPr/>
            <p:nvPr/>
          </p:nvSpPr>
          <p:spPr>
            <a:xfrm>
              <a:off x="1709584" y="5138267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77578C8-6BAF-4A2E-81E7-E303EAB01B5B}"/>
                </a:ext>
              </a:extLst>
            </p:cNvPr>
            <p:cNvGrpSpPr/>
            <p:nvPr/>
          </p:nvGrpSpPr>
          <p:grpSpPr>
            <a:xfrm>
              <a:off x="-1770941" y="5200413"/>
              <a:ext cx="3434279" cy="826589"/>
              <a:chOff x="-1918987" y="5484584"/>
              <a:chExt cx="3434279" cy="742045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2C7E9974-530B-45D6-B5C7-DCACDE757C93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6F01805A-F602-4D85-A85E-26AAA3C6381C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23075D1D-02E4-4164-A7A6-E9BDAA4CA1FB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3E03AA6F-C95F-401F-9E22-0E4188783076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8A3EF80D-F8EC-413E-931D-23B4F6FCFA18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19854B51-39AF-4F77-A4AB-167D0AEDBFD0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0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63774929-2096-45C9-B25E-46C1FC7F075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45A3C3FD-FA31-44EA-92BA-DD4186038971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4A6D412D-E58D-403D-86FF-76860E8FAC3D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7169D5B7-F9E7-4985-9C84-6E097EA0F791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FE89A8AD-9FF8-47BF-B864-9DA638BDF95F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5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0CB6A78A-EC1D-4BF0-B8B0-01B0A71A4D52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05338261-3E42-4530-875E-7EE0207E27B2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66458BDF-0FD7-411A-8C1C-F9AD04068431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62158A5-9438-43F6-8B42-764ACE12DC7F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3FF47FC5-9D46-4276-B958-9CEE2FC76171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10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EC247358-9BD6-4F66-8FBB-4F8E9FD0B2CB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A38629C4-A0C5-488F-9663-212656CB2C8E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F9E3A9D9-72BE-4D2B-B9F8-5D413B18402F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89183877-B672-4F8B-98B1-83327D638DA6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7A9A1432-BD8D-4533-8383-98C03C850701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15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5908F360-0E85-4F58-A633-2B14F2E28BC2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2C49B537-38A5-478B-8FD7-6F72B93E3D1C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C4BF3D36-F138-4D23-A18C-0E0FB5C67640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</a:t>
                  </a:r>
                </a:p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B1B63317-D959-49E8-9829-9F07859736FC}"/>
                </a:ext>
              </a:extLst>
            </p:cNvPr>
            <p:cNvGrpSpPr/>
            <p:nvPr/>
          </p:nvGrpSpPr>
          <p:grpSpPr>
            <a:xfrm>
              <a:off x="1753576" y="5193546"/>
              <a:ext cx="3434279" cy="826589"/>
              <a:chOff x="-1918987" y="5484584"/>
              <a:chExt cx="3434279" cy="742045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768309B0-1193-45A9-89DA-5498A9329489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E0A104EA-B75B-491F-A8A6-17B3F2A6645B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98C857AB-2F38-427F-BFEF-21723E06BC55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8CBCC909-E781-48CB-B339-F4547076BAE8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F2939E03-9E32-47EE-B385-DF2C83C7983E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DDBBE2BD-3FF8-4DA9-8DDD-9DB556A69831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9" name="직사각형 188">
                  <a:extLst>
                    <a:ext uri="{FF2B5EF4-FFF2-40B4-BE49-F238E27FC236}">
                      <a16:creationId xmlns:a16="http://schemas.microsoft.com/office/drawing/2014/main" id="{51A72562-8866-409C-9102-080C1FDE0ED5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5F7715A0-BC8C-445D-B7AE-6EC872D1B0AB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34C775C6-5921-4447-8B56-4A3CF2D9275E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4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ED97903D-EC71-42E2-B3E2-36F4BF906460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8BFB7AC4-0406-4E5D-B661-47661289C73F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ACF88DF7-31EB-49E1-AD64-F29DF18D7F1A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1D5299-CEF4-4207-A295-1B5ED31AAAC9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9A8073C-AC60-4F40-94F0-2A96FF51832B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9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2470917-559B-4C3C-8A38-0E722208C0AB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E22CCC18-2E84-49DF-A352-207E30D74A5D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F1956C27-E7A6-4FDD-AD55-BE049AD5E78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39531CE6-225C-4D1C-B77B-0BE25FFB105A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E0C549DB-2D6C-4365-A716-8BA918E146EE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14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7A3C0EB9-175C-4C13-8125-089128D12825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34B32CBF-767E-4FF1-BDB8-2150AE81A152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D57EA33B-3A7E-438D-84C9-51E448B99D9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5C0E9436-09BD-43D4-A07D-7FB32746378A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2E25064C-AAB5-49B7-9947-A18E37E5837C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19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0CA32960-AAB1-4997-AA70-52AB8217605C}"/>
                </a:ext>
              </a:extLst>
            </p:cNvPr>
            <p:cNvSpPr/>
            <p:nvPr/>
          </p:nvSpPr>
          <p:spPr>
            <a:xfrm>
              <a:off x="5356150" y="5123244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1DBB041-3810-4B5B-986F-9BA78DC79F16}"/>
                </a:ext>
              </a:extLst>
            </p:cNvPr>
            <p:cNvSpPr/>
            <p:nvPr/>
          </p:nvSpPr>
          <p:spPr>
            <a:xfrm>
              <a:off x="8889126" y="5123155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94" name="그룹 193">
              <a:extLst>
                <a:ext uri="{FF2B5EF4-FFF2-40B4-BE49-F238E27FC236}">
                  <a16:creationId xmlns:a16="http://schemas.microsoft.com/office/drawing/2014/main" id="{C90BA3CA-50C8-49F6-B3BB-4B7B4C751C97}"/>
                </a:ext>
              </a:extLst>
            </p:cNvPr>
            <p:cNvGrpSpPr/>
            <p:nvPr/>
          </p:nvGrpSpPr>
          <p:grpSpPr>
            <a:xfrm>
              <a:off x="5408601" y="5185302"/>
              <a:ext cx="3434279" cy="826589"/>
              <a:chOff x="-1918987" y="5484584"/>
              <a:chExt cx="3434279" cy="742045"/>
            </a:xfrm>
          </p:grpSpPr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38F8116-860B-454D-869E-3CF5F6A620A4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E5443B94-227D-4BA4-93F2-EED45B2BEFCA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729DE8BF-4DD7-490F-8078-62E6E715E87D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18FD45DB-0AAE-4AD2-ADB8-4CAA396B017E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0815730-5C0F-427B-8AB6-9275E334BC2A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24771EB1-4ABA-4BB4-B2B8-4CA94086AD36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5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CBA50B58-7FB2-4D1F-9294-7BB2561D5260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70C1353F-4648-46FE-88B3-E2B19E41A04E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FB9EDD20-74F7-4622-B64D-A02B23233701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61488452-68D7-45C6-A4FB-2112D9B7AFE6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11" name="직사각형 210">
                  <a:extLst>
                    <a:ext uri="{FF2B5EF4-FFF2-40B4-BE49-F238E27FC236}">
                      <a16:creationId xmlns:a16="http://schemas.microsoft.com/office/drawing/2014/main" id="{E52808A8-4BB0-4FC3-8F10-17690FB85339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10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648485D5-93FC-4ADB-AE0C-26B051678468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3" name="직사각형 212">
                  <a:extLst>
                    <a:ext uri="{FF2B5EF4-FFF2-40B4-BE49-F238E27FC236}">
                      <a16:creationId xmlns:a16="http://schemas.microsoft.com/office/drawing/2014/main" id="{34BA9E44-83ED-4127-A224-D9CA1203F9A0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7B1E7A5E-79A9-4820-BDC6-33D3ADDBB494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01" name="그룹 200">
                <a:extLst>
                  <a:ext uri="{FF2B5EF4-FFF2-40B4-BE49-F238E27FC236}">
                    <a16:creationId xmlns:a16="http://schemas.microsoft.com/office/drawing/2014/main" id="{9A4EBFBC-E186-4393-AD05-A8D4D85F4747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BC865EEC-5CB4-471C-B793-A41A33A0E648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9AD73F26-524C-49FF-B5E2-A80CA21C2481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02913835-9AAE-48B8-A3ED-83721D2E52E2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287A3697-BBC4-4C02-BFF0-E804FA30771B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02" name="그룹 201">
                <a:extLst>
                  <a:ext uri="{FF2B5EF4-FFF2-40B4-BE49-F238E27FC236}">
                    <a16:creationId xmlns:a16="http://schemas.microsoft.com/office/drawing/2014/main" id="{7DAA6718-F06D-4462-AB3B-7620C66C4798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74E8D29B-4175-4B23-BFF6-CEC9063F1DEB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1D1217E6-201F-40BB-84BB-F21262D325D8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5CEA5719-2A37-4CD8-A764-D4F589BB9481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2122363F-33CE-4CCF-83DB-CB2E230994B3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219" name="그룹 218">
              <a:extLst>
                <a:ext uri="{FF2B5EF4-FFF2-40B4-BE49-F238E27FC236}">
                  <a16:creationId xmlns:a16="http://schemas.microsoft.com/office/drawing/2014/main" id="{86AAC9A3-0CF4-418B-9FFA-8D0684840C8F}"/>
                </a:ext>
              </a:extLst>
            </p:cNvPr>
            <p:cNvGrpSpPr/>
            <p:nvPr/>
          </p:nvGrpSpPr>
          <p:grpSpPr>
            <a:xfrm>
              <a:off x="8933118" y="5178434"/>
              <a:ext cx="3434279" cy="826589"/>
              <a:chOff x="-1918987" y="5484584"/>
              <a:chExt cx="3434279" cy="742045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6E41C5CA-17A5-43F5-99B4-5C3D2802CF61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59237FE4-2A6B-4381-8E5D-194831A76D57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F3F2514A-F715-4C39-AD8B-9E78D57738A2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70DEEC86-1586-4797-8621-E72993A851A3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938B2219-0496-4114-AF1B-ADED36B29666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8FA4819C-DA85-469A-9D43-B1D909E867BE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E9B004C7-77B1-483B-A1F0-32FA36AD3DD6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2" name="직사각형 241">
                  <a:extLst>
                    <a:ext uri="{FF2B5EF4-FFF2-40B4-BE49-F238E27FC236}">
                      <a16:creationId xmlns:a16="http://schemas.microsoft.com/office/drawing/2014/main" id="{AF109EB0-6607-46FF-A6E5-B27AFE3095B1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DFD63E3C-0064-49E5-81EE-F6630AA33926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5" name="그룹 224">
                <a:extLst>
                  <a:ext uri="{FF2B5EF4-FFF2-40B4-BE49-F238E27FC236}">
                    <a16:creationId xmlns:a16="http://schemas.microsoft.com/office/drawing/2014/main" id="{BA390219-CB12-4105-9B82-BCC28FFF6808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36" name="직사각형 235">
                  <a:extLst>
                    <a:ext uri="{FF2B5EF4-FFF2-40B4-BE49-F238E27FC236}">
                      <a16:creationId xmlns:a16="http://schemas.microsoft.com/office/drawing/2014/main" id="{508E6011-446C-446F-AA24-CE83A19ECE8C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7" name="직사각형 236">
                  <a:extLst>
                    <a:ext uri="{FF2B5EF4-FFF2-40B4-BE49-F238E27FC236}">
                      <a16:creationId xmlns:a16="http://schemas.microsoft.com/office/drawing/2014/main" id="{24252E5A-3C89-4EEA-ABED-1F3A436A1AC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8" name="직사각형 237">
                  <a:extLst>
                    <a:ext uri="{FF2B5EF4-FFF2-40B4-BE49-F238E27FC236}">
                      <a16:creationId xmlns:a16="http://schemas.microsoft.com/office/drawing/2014/main" id="{612064C5-A60E-46D4-BC53-B4F4AD008A45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9" name="직사각형 238">
                  <a:extLst>
                    <a:ext uri="{FF2B5EF4-FFF2-40B4-BE49-F238E27FC236}">
                      <a16:creationId xmlns:a16="http://schemas.microsoft.com/office/drawing/2014/main" id="{4FC0DC4E-B5E8-4E9A-BA91-F7226BD98004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31B152B4-1561-4E7A-A1C3-7186DFE64273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32" name="직사각형 231">
                  <a:extLst>
                    <a:ext uri="{FF2B5EF4-FFF2-40B4-BE49-F238E27FC236}">
                      <a16:creationId xmlns:a16="http://schemas.microsoft.com/office/drawing/2014/main" id="{7B75677F-C2F5-461C-B5B4-611F09F34A1A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3" name="직사각형 232">
                  <a:extLst>
                    <a:ext uri="{FF2B5EF4-FFF2-40B4-BE49-F238E27FC236}">
                      <a16:creationId xmlns:a16="http://schemas.microsoft.com/office/drawing/2014/main" id="{E04DB6D0-3FFA-40E6-9E15-B0E0BF3CBD7B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4" name="직사각형 233">
                  <a:extLst>
                    <a:ext uri="{FF2B5EF4-FFF2-40B4-BE49-F238E27FC236}">
                      <a16:creationId xmlns:a16="http://schemas.microsoft.com/office/drawing/2014/main" id="{5F330A73-A86D-4D73-A530-E262EB28A505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5" name="직사각형 234">
                  <a:extLst>
                    <a:ext uri="{FF2B5EF4-FFF2-40B4-BE49-F238E27FC236}">
                      <a16:creationId xmlns:a16="http://schemas.microsoft.com/office/drawing/2014/main" id="{4AAE7A2F-627B-4F44-9006-515DE9E5FC36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04C233FE-EFD1-4013-88E2-2EC7CA462EEE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28" name="직사각형 227">
                  <a:extLst>
                    <a:ext uri="{FF2B5EF4-FFF2-40B4-BE49-F238E27FC236}">
                      <a16:creationId xmlns:a16="http://schemas.microsoft.com/office/drawing/2014/main" id="{6A829C69-0714-4C7D-A04D-34CF08CCB6B5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9" name="직사각형 228">
                  <a:extLst>
                    <a:ext uri="{FF2B5EF4-FFF2-40B4-BE49-F238E27FC236}">
                      <a16:creationId xmlns:a16="http://schemas.microsoft.com/office/drawing/2014/main" id="{DD6439E5-612B-4B68-98A1-9756FE9A7D18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0" name="직사각형 229">
                  <a:extLst>
                    <a:ext uri="{FF2B5EF4-FFF2-40B4-BE49-F238E27FC236}">
                      <a16:creationId xmlns:a16="http://schemas.microsoft.com/office/drawing/2014/main" id="{357676C9-C554-4F3F-90F1-8474C9E071C7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D54C3E9F-854D-4172-869A-EA8E4512BD25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841C6E20-2A7F-46D3-B358-AF7C4245845B}"/>
              </a:ext>
            </a:extLst>
          </p:cNvPr>
          <p:cNvSpPr/>
          <p:nvPr/>
        </p:nvSpPr>
        <p:spPr>
          <a:xfrm>
            <a:off x="-2042457" y="3897526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8579BD2A-F21A-41CB-922B-EEA356866756}"/>
              </a:ext>
            </a:extLst>
          </p:cNvPr>
          <p:cNvSpPr/>
          <p:nvPr/>
        </p:nvSpPr>
        <p:spPr>
          <a:xfrm>
            <a:off x="1554257" y="3897437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69180F42-F2D4-4E08-8EA4-A6EE71E7CC47}"/>
              </a:ext>
            </a:extLst>
          </p:cNvPr>
          <p:cNvSpPr/>
          <p:nvPr/>
        </p:nvSpPr>
        <p:spPr>
          <a:xfrm>
            <a:off x="5150971" y="3897348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C5436DBC-F016-4A8D-8F6A-EA759D98E6AA}"/>
              </a:ext>
            </a:extLst>
          </p:cNvPr>
          <p:cNvSpPr/>
          <p:nvPr/>
        </p:nvSpPr>
        <p:spPr>
          <a:xfrm>
            <a:off x="8747685" y="3897259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9A63B8-3998-4B43-BDF7-35C15B76F459}"/>
              </a:ext>
            </a:extLst>
          </p:cNvPr>
          <p:cNvGrpSpPr/>
          <p:nvPr/>
        </p:nvGrpSpPr>
        <p:grpSpPr>
          <a:xfrm>
            <a:off x="-1990501" y="3959406"/>
            <a:ext cx="3478271" cy="999470"/>
            <a:chOff x="-1990501" y="3959406"/>
            <a:chExt cx="3478271" cy="999470"/>
          </a:xfrm>
        </p:grpSpPr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95098785-5971-4486-BEEE-87EA880E2A94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AE7F28C2-00FF-4A81-A0F6-C7AED976086A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22D41D15-27C6-4680-B82A-17696EA5A8A4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F4767ED5-ABB6-4C75-8F58-6110500A8E55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926D7F7B-2A8C-4F34-9667-E8C7463ACDBF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4722703B-8B60-4AE2-B01D-CE429FEC7198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6E7ADB79-CA4C-4FB0-9649-706B63D79606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0F52D669-30F6-4B29-8225-C1C059A4AC7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AE2F37BC-54C4-4DFB-870B-EC82FD09627A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5D25D2D2-CFBA-4553-B9F4-B5A04381E3AE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FFC37170-70FA-437E-BFE2-55CD46D11A27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DB0BF207-9A0B-48AF-A636-11638EAE431E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456591DE-F0B5-4038-B37E-AF4529611E0F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DE8096CF-F6B4-4294-9A58-F2B8584DC55D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1DD890D-A161-4E0B-90D0-3584DF91627F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16" name="그룹 315">
              <a:extLst>
                <a:ext uri="{FF2B5EF4-FFF2-40B4-BE49-F238E27FC236}">
                  <a16:creationId xmlns:a16="http://schemas.microsoft.com/office/drawing/2014/main" id="{C48C33E3-1F23-4381-B863-5979BAE86D39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2AEE113A-0790-43B0-AC9E-DA16D8C8B22E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3A0EA2C2-8487-4BE8-AE1B-668F565A37A7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47165E5E-56B6-4C9D-9574-80A0990CADE8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7BFE0443-17CF-4B73-AF58-0241219C35DA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C979D475-AC1B-4177-8B88-B4D2F004041F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91E3C86B-873C-4389-A2BB-6E69E47FC108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8C3E5D14-F6AC-4271-BD14-3DBFE283A7D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AE0BA551-ABE7-47EF-BB4D-EF996A81C28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1C9B9F6B-27E3-4B98-9568-8617C3B24E08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27" name="그룹 326">
              <a:extLst>
                <a:ext uri="{FF2B5EF4-FFF2-40B4-BE49-F238E27FC236}">
                  <a16:creationId xmlns:a16="http://schemas.microsoft.com/office/drawing/2014/main" id="{7D984902-5C5F-4853-9658-6A27CE51C7B7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AE33C2A3-9998-4D24-86BB-950B98DA743D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5" name="직사각형 334">
                <a:extLst>
                  <a:ext uri="{FF2B5EF4-FFF2-40B4-BE49-F238E27FC236}">
                    <a16:creationId xmlns:a16="http://schemas.microsoft.com/office/drawing/2014/main" id="{069819F7-2B03-4395-90B2-E3C1DF30E8CF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8" name="그룹 327">
              <a:extLst>
                <a:ext uri="{FF2B5EF4-FFF2-40B4-BE49-F238E27FC236}">
                  <a16:creationId xmlns:a16="http://schemas.microsoft.com/office/drawing/2014/main" id="{F44AD970-9A73-42B4-B360-5B2CCD4CB764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562E78B8-EDD4-4131-92C6-D7CD07E9B109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EC131AC7-C21C-4F7D-8586-17420227AF8E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9" name="그룹 328">
              <a:extLst>
                <a:ext uri="{FF2B5EF4-FFF2-40B4-BE49-F238E27FC236}">
                  <a16:creationId xmlns:a16="http://schemas.microsoft.com/office/drawing/2014/main" id="{184E638A-BECB-4DBD-8A74-7515F1A0A4BF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330" name="직사각형 329">
                <a:extLst>
                  <a:ext uri="{FF2B5EF4-FFF2-40B4-BE49-F238E27FC236}">
                    <a16:creationId xmlns:a16="http://schemas.microsoft.com/office/drawing/2014/main" id="{F0A4E778-2C24-4C5B-9163-B38C051DA707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4D64308D-F94B-4543-9A96-F7246E8B6EF8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F8BDF845-E307-4536-B4D6-634D155CB442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38" name="그룹 337">
              <a:extLst>
                <a:ext uri="{FF2B5EF4-FFF2-40B4-BE49-F238E27FC236}">
                  <a16:creationId xmlns:a16="http://schemas.microsoft.com/office/drawing/2014/main" id="{8AD7EE2B-0A17-43FE-AA32-180F69721B78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345" name="직사각형 344">
                <a:extLst>
                  <a:ext uri="{FF2B5EF4-FFF2-40B4-BE49-F238E27FC236}">
                    <a16:creationId xmlns:a16="http://schemas.microsoft.com/office/drawing/2014/main" id="{F54ACCFE-E3F2-444F-ADED-03DE017ED700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C1588CD4-831B-4DAA-AC63-8F7B7306F112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9" name="그룹 338">
              <a:extLst>
                <a:ext uri="{FF2B5EF4-FFF2-40B4-BE49-F238E27FC236}">
                  <a16:creationId xmlns:a16="http://schemas.microsoft.com/office/drawing/2014/main" id="{E7BB5718-E34A-48DF-8869-037660B1B461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343" name="직사각형 342">
                <a:extLst>
                  <a:ext uri="{FF2B5EF4-FFF2-40B4-BE49-F238E27FC236}">
                    <a16:creationId xmlns:a16="http://schemas.microsoft.com/office/drawing/2014/main" id="{D1EEF3EE-D064-426A-8603-61F30817B2F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4" name="직사각형 343">
                <a:extLst>
                  <a:ext uri="{FF2B5EF4-FFF2-40B4-BE49-F238E27FC236}">
                    <a16:creationId xmlns:a16="http://schemas.microsoft.com/office/drawing/2014/main" id="{6CF73E06-FBB9-4A99-8B3B-DD044DC81EB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0" name="그룹 339">
              <a:extLst>
                <a:ext uri="{FF2B5EF4-FFF2-40B4-BE49-F238E27FC236}">
                  <a16:creationId xmlns:a16="http://schemas.microsoft.com/office/drawing/2014/main" id="{7F5E1BE2-6480-46F7-88A1-1FACD7D19094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341" name="직사각형 340">
                <a:extLst>
                  <a:ext uri="{FF2B5EF4-FFF2-40B4-BE49-F238E27FC236}">
                    <a16:creationId xmlns:a16="http://schemas.microsoft.com/office/drawing/2014/main" id="{44AE53A6-68B0-4C62-AD31-1C8BA1161368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2" name="직사각형 341">
                <a:extLst>
                  <a:ext uri="{FF2B5EF4-FFF2-40B4-BE49-F238E27FC236}">
                    <a16:creationId xmlns:a16="http://schemas.microsoft.com/office/drawing/2014/main" id="{7B2E8CF0-1A82-4A6A-8C22-6065B4A8DC9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10A8D462-3FB1-40C4-BFC1-9389FBA9EDEE}"/>
              </a:ext>
            </a:extLst>
          </p:cNvPr>
          <p:cNvGrpSpPr/>
          <p:nvPr/>
        </p:nvGrpSpPr>
        <p:grpSpPr>
          <a:xfrm>
            <a:off x="1603179" y="3955314"/>
            <a:ext cx="3478271" cy="999470"/>
            <a:chOff x="-1990501" y="3959406"/>
            <a:chExt cx="3478271" cy="999470"/>
          </a:xfrm>
        </p:grpSpPr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AA8761E9-A2E1-4AEA-95ED-19A8862E9600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1FD63C2C-6B3F-4B42-A8A4-5D0FACB34397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FD97584-DD46-4AC2-A28C-57010161D354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DDBDEF59-DF32-4B56-B768-EEA005F5684F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5923FC4C-DD17-4002-8B3B-ECBBB76F0E15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53" name="그룹 352">
              <a:extLst>
                <a:ext uri="{FF2B5EF4-FFF2-40B4-BE49-F238E27FC236}">
                  <a16:creationId xmlns:a16="http://schemas.microsoft.com/office/drawing/2014/main" id="{058C4756-C0B7-457C-B74E-C8DDB920E2BF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390" name="직사각형 389">
                <a:extLst>
                  <a:ext uri="{FF2B5EF4-FFF2-40B4-BE49-F238E27FC236}">
                    <a16:creationId xmlns:a16="http://schemas.microsoft.com/office/drawing/2014/main" id="{C6538444-6A0F-4B50-AB47-D968F2364B23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1" name="직사각형 390">
                <a:extLst>
                  <a:ext uri="{FF2B5EF4-FFF2-40B4-BE49-F238E27FC236}">
                    <a16:creationId xmlns:a16="http://schemas.microsoft.com/office/drawing/2014/main" id="{5E15889A-28D3-4AA0-937C-DB7F2337E28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4" name="그룹 353">
              <a:extLst>
                <a:ext uri="{FF2B5EF4-FFF2-40B4-BE49-F238E27FC236}">
                  <a16:creationId xmlns:a16="http://schemas.microsoft.com/office/drawing/2014/main" id="{252D8999-DB5A-4E2D-B11E-6E6F89AB6484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388" name="직사각형 387">
                <a:extLst>
                  <a:ext uri="{FF2B5EF4-FFF2-40B4-BE49-F238E27FC236}">
                    <a16:creationId xmlns:a16="http://schemas.microsoft.com/office/drawing/2014/main" id="{8F477159-0527-448B-A0EC-8BE11A2261BD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9" name="직사각형 388">
                <a:extLst>
                  <a:ext uri="{FF2B5EF4-FFF2-40B4-BE49-F238E27FC236}">
                    <a16:creationId xmlns:a16="http://schemas.microsoft.com/office/drawing/2014/main" id="{D68CB2A7-23E5-47CB-8455-3B3AF5BC56E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5" name="그룹 354">
              <a:extLst>
                <a:ext uri="{FF2B5EF4-FFF2-40B4-BE49-F238E27FC236}">
                  <a16:creationId xmlns:a16="http://schemas.microsoft.com/office/drawing/2014/main" id="{0BA57455-01B5-4289-9602-32DE4316FEBF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386" name="직사각형 385">
                <a:extLst>
                  <a:ext uri="{FF2B5EF4-FFF2-40B4-BE49-F238E27FC236}">
                    <a16:creationId xmlns:a16="http://schemas.microsoft.com/office/drawing/2014/main" id="{3D56D84F-5290-459F-BED9-23D27C5F620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7" name="직사각형 386">
                <a:extLst>
                  <a:ext uri="{FF2B5EF4-FFF2-40B4-BE49-F238E27FC236}">
                    <a16:creationId xmlns:a16="http://schemas.microsoft.com/office/drawing/2014/main" id="{15C20D78-CC17-4FCC-9100-958F5F741265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7104521E-69CC-48D1-B1CB-364735004B18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57" name="그룹 356">
              <a:extLst>
                <a:ext uri="{FF2B5EF4-FFF2-40B4-BE49-F238E27FC236}">
                  <a16:creationId xmlns:a16="http://schemas.microsoft.com/office/drawing/2014/main" id="{B40B18BB-EF5C-4D1C-8EED-598271D62F19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384" name="직사각형 383">
                <a:extLst>
                  <a:ext uri="{FF2B5EF4-FFF2-40B4-BE49-F238E27FC236}">
                    <a16:creationId xmlns:a16="http://schemas.microsoft.com/office/drawing/2014/main" id="{D79A7DD5-3637-4C72-88AC-335A1A8B23AB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5" name="직사각형 384">
                <a:extLst>
                  <a:ext uri="{FF2B5EF4-FFF2-40B4-BE49-F238E27FC236}">
                    <a16:creationId xmlns:a16="http://schemas.microsoft.com/office/drawing/2014/main" id="{DDC200CD-8853-4667-8FE7-73549E8C844C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8" name="그룹 357">
              <a:extLst>
                <a:ext uri="{FF2B5EF4-FFF2-40B4-BE49-F238E27FC236}">
                  <a16:creationId xmlns:a16="http://schemas.microsoft.com/office/drawing/2014/main" id="{289CAA13-4E55-4E99-8DF0-781B0C0D9869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382" name="직사각형 381">
                <a:extLst>
                  <a:ext uri="{FF2B5EF4-FFF2-40B4-BE49-F238E27FC236}">
                    <a16:creationId xmlns:a16="http://schemas.microsoft.com/office/drawing/2014/main" id="{4E2616C2-AC5F-42FE-9BE2-E0613EC5B9F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3" name="직사각형 382">
                <a:extLst>
                  <a:ext uri="{FF2B5EF4-FFF2-40B4-BE49-F238E27FC236}">
                    <a16:creationId xmlns:a16="http://schemas.microsoft.com/office/drawing/2014/main" id="{9A247056-1319-439C-A010-E160C8CE9D8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9" name="그룹 358">
              <a:extLst>
                <a:ext uri="{FF2B5EF4-FFF2-40B4-BE49-F238E27FC236}">
                  <a16:creationId xmlns:a16="http://schemas.microsoft.com/office/drawing/2014/main" id="{39E639B2-5F24-4DC9-9542-EF1A24046396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380" name="직사각형 379">
                <a:extLst>
                  <a:ext uri="{FF2B5EF4-FFF2-40B4-BE49-F238E27FC236}">
                    <a16:creationId xmlns:a16="http://schemas.microsoft.com/office/drawing/2014/main" id="{FB70F9D3-E7DE-437D-9AA8-50DFC92914B3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1" name="직사각형 380">
                <a:extLst>
                  <a:ext uri="{FF2B5EF4-FFF2-40B4-BE49-F238E27FC236}">
                    <a16:creationId xmlns:a16="http://schemas.microsoft.com/office/drawing/2014/main" id="{8F10C353-AE40-4217-B7EB-94C7554921D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E9B079D6-151C-48C9-A6E2-FEB530CAD778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1" name="그룹 360">
              <a:extLst>
                <a:ext uri="{FF2B5EF4-FFF2-40B4-BE49-F238E27FC236}">
                  <a16:creationId xmlns:a16="http://schemas.microsoft.com/office/drawing/2014/main" id="{36774CF4-8ADF-4D98-98B1-D3E1131DE103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378" name="직사각형 377">
                <a:extLst>
                  <a:ext uri="{FF2B5EF4-FFF2-40B4-BE49-F238E27FC236}">
                    <a16:creationId xmlns:a16="http://schemas.microsoft.com/office/drawing/2014/main" id="{C65D6D02-0C76-4D27-A37B-9C53130E57F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9" name="직사각형 378">
                <a:extLst>
                  <a:ext uri="{FF2B5EF4-FFF2-40B4-BE49-F238E27FC236}">
                    <a16:creationId xmlns:a16="http://schemas.microsoft.com/office/drawing/2014/main" id="{E7160FE0-5F98-47DC-9774-6511A78751E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2" name="그룹 361">
              <a:extLst>
                <a:ext uri="{FF2B5EF4-FFF2-40B4-BE49-F238E27FC236}">
                  <a16:creationId xmlns:a16="http://schemas.microsoft.com/office/drawing/2014/main" id="{4ACDB9EF-B1D6-4E17-8B41-C48933AC77C9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376" name="직사각형 375">
                <a:extLst>
                  <a:ext uri="{FF2B5EF4-FFF2-40B4-BE49-F238E27FC236}">
                    <a16:creationId xmlns:a16="http://schemas.microsoft.com/office/drawing/2014/main" id="{720B173B-A1C1-49A6-8021-1102D0F6EEC7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7" name="직사각형 376">
                <a:extLst>
                  <a:ext uri="{FF2B5EF4-FFF2-40B4-BE49-F238E27FC236}">
                    <a16:creationId xmlns:a16="http://schemas.microsoft.com/office/drawing/2014/main" id="{C1C5BD9B-381C-4AFF-9F7E-66FB824D949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3" name="그룹 362">
              <a:extLst>
                <a:ext uri="{FF2B5EF4-FFF2-40B4-BE49-F238E27FC236}">
                  <a16:creationId xmlns:a16="http://schemas.microsoft.com/office/drawing/2014/main" id="{E6C847C9-B768-4273-AB10-BFE06DE2E8BB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374" name="직사각형 373">
                <a:extLst>
                  <a:ext uri="{FF2B5EF4-FFF2-40B4-BE49-F238E27FC236}">
                    <a16:creationId xmlns:a16="http://schemas.microsoft.com/office/drawing/2014/main" id="{43EB2095-1740-4009-8B64-CBF8953AA699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5" name="직사각형 374">
                <a:extLst>
                  <a:ext uri="{FF2B5EF4-FFF2-40B4-BE49-F238E27FC236}">
                    <a16:creationId xmlns:a16="http://schemas.microsoft.com/office/drawing/2014/main" id="{83EA405F-F397-4B77-B59E-C1CBD3F3F6B1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2AC0C44D-6903-4029-B1CD-560A70189AB4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5" name="그룹 364">
              <a:extLst>
                <a:ext uri="{FF2B5EF4-FFF2-40B4-BE49-F238E27FC236}">
                  <a16:creationId xmlns:a16="http://schemas.microsoft.com/office/drawing/2014/main" id="{3783D0E1-E9A1-4B6A-ADE2-D2B75AB2B4F9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709C69AD-ADC3-45B8-B9EE-82EC1E1B79EF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4E46D0E8-BB0C-4A8F-B991-F684A162DC3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6" name="그룹 365">
              <a:extLst>
                <a:ext uri="{FF2B5EF4-FFF2-40B4-BE49-F238E27FC236}">
                  <a16:creationId xmlns:a16="http://schemas.microsoft.com/office/drawing/2014/main" id="{AD25AABC-A868-4614-9C74-FF4BB8ED589B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D3F67BBA-A582-4D89-80FC-8DA91F1D6C78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3C124BB2-F078-4AFC-8F31-B2BDB6A9882E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7" name="그룹 366">
              <a:extLst>
                <a:ext uri="{FF2B5EF4-FFF2-40B4-BE49-F238E27FC236}">
                  <a16:creationId xmlns:a16="http://schemas.microsoft.com/office/drawing/2014/main" id="{6378A410-4296-4F22-B74A-116EE27C7816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89913891-2275-4F76-91DB-F9D2B2C5CDA5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22C154F1-2507-4147-B311-9CBC416157F1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92" name="그룹 391">
            <a:extLst>
              <a:ext uri="{FF2B5EF4-FFF2-40B4-BE49-F238E27FC236}">
                <a16:creationId xmlns:a16="http://schemas.microsoft.com/office/drawing/2014/main" id="{D73FFEB4-C985-4073-B977-4913F35188F7}"/>
              </a:ext>
            </a:extLst>
          </p:cNvPr>
          <p:cNvGrpSpPr/>
          <p:nvPr/>
        </p:nvGrpSpPr>
        <p:grpSpPr>
          <a:xfrm>
            <a:off x="5196859" y="3951222"/>
            <a:ext cx="3478271" cy="999470"/>
            <a:chOff x="-1990501" y="3959406"/>
            <a:chExt cx="3478271" cy="999470"/>
          </a:xfrm>
        </p:grpSpPr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521817-61D1-4389-8381-B2BC2893E187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230E0BEB-9A8E-4783-A205-179162C2695A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E0A7ACDD-1066-43DB-A30B-1589142DC49B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B3E04BFB-CB21-416D-8044-53A44FC14D5F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A2BC74D4-A131-464A-B399-06DCDE94C12C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98" name="그룹 397">
              <a:extLst>
                <a:ext uri="{FF2B5EF4-FFF2-40B4-BE49-F238E27FC236}">
                  <a16:creationId xmlns:a16="http://schemas.microsoft.com/office/drawing/2014/main" id="{8F1D4A2E-D3C4-46D2-A381-7D182B3A67E3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4A376199-D378-4A70-A25D-381255916EBA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6" name="직사각형 435">
                <a:extLst>
                  <a:ext uri="{FF2B5EF4-FFF2-40B4-BE49-F238E27FC236}">
                    <a16:creationId xmlns:a16="http://schemas.microsoft.com/office/drawing/2014/main" id="{9160DB2A-08E3-4F6A-9E0B-DD62E11EA312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99" name="그룹 398">
              <a:extLst>
                <a:ext uri="{FF2B5EF4-FFF2-40B4-BE49-F238E27FC236}">
                  <a16:creationId xmlns:a16="http://schemas.microsoft.com/office/drawing/2014/main" id="{D8631E1E-7D6F-4676-AAB9-F1AB1C9FD914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540F28DF-B481-4482-8B24-7FAE3FFC960D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91322BE9-5036-453D-A233-1C26B86A5AC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4E5F5722-BDA6-4197-BD92-66748E05786C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50E04211-33A1-4A5A-A459-21360B6F268C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68E281BF-77B7-4B52-8FAB-C8D08BD1D12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48E31B2B-9F47-4EC3-8EB4-5B264F84A2C7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02" name="그룹 401">
              <a:extLst>
                <a:ext uri="{FF2B5EF4-FFF2-40B4-BE49-F238E27FC236}">
                  <a16:creationId xmlns:a16="http://schemas.microsoft.com/office/drawing/2014/main" id="{47F89759-6099-4B2E-895E-891D40413C77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94B4392-1981-4107-B72A-69D5F154FD7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A4CDE9D2-7AE9-45E2-AE56-23A89F1DBC2C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3" name="그룹 402">
              <a:extLst>
                <a:ext uri="{FF2B5EF4-FFF2-40B4-BE49-F238E27FC236}">
                  <a16:creationId xmlns:a16="http://schemas.microsoft.com/office/drawing/2014/main" id="{3F2B9FD3-F684-4AC5-824C-1F55C580231C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E696A093-87BB-48E5-870B-611045E309F7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D193EB81-08FB-4AFA-9A6D-5C6356F13B6B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4" name="그룹 403">
              <a:extLst>
                <a:ext uri="{FF2B5EF4-FFF2-40B4-BE49-F238E27FC236}">
                  <a16:creationId xmlns:a16="http://schemas.microsoft.com/office/drawing/2014/main" id="{8AF6E7C5-E267-4FD7-A6BC-37DEDACBC196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298FCFF9-E6FC-4DD3-A318-9F4181A6C6C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7FEF28D2-6197-4DFE-8B2A-A0EA09C4D06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14302730-7CD1-42FC-98C7-323BF2349939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06" name="그룹 405">
              <a:extLst>
                <a:ext uri="{FF2B5EF4-FFF2-40B4-BE49-F238E27FC236}">
                  <a16:creationId xmlns:a16="http://schemas.microsoft.com/office/drawing/2014/main" id="{2E09071D-E307-40E4-9530-B5244F48181E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C9ECEF9C-E38C-4C8D-A170-87B51BBD5DE4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9048ED61-A51B-4D54-942A-A0C4F319509D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7" name="그룹 406">
              <a:extLst>
                <a:ext uri="{FF2B5EF4-FFF2-40B4-BE49-F238E27FC236}">
                  <a16:creationId xmlns:a16="http://schemas.microsoft.com/office/drawing/2014/main" id="{D974703A-F91C-4367-BA40-91BE0F2A8C39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1B811B63-E038-4D95-9AB6-CC0263586422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FCBA93F0-33D2-49AE-B3E8-9EB85D6EBDAB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8" name="그룹 407">
              <a:extLst>
                <a:ext uri="{FF2B5EF4-FFF2-40B4-BE49-F238E27FC236}">
                  <a16:creationId xmlns:a16="http://schemas.microsoft.com/office/drawing/2014/main" id="{7F03F890-FB7F-4E2F-B513-4675830E5839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F55136E1-0473-4597-8098-F0A3A6E84661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F73BE8E2-79F1-4FD8-B8A2-0C92BC8AD8A7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BB28EAC6-4E1A-47C2-AB90-B0864CCF0342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10" name="그룹 409">
              <a:extLst>
                <a:ext uri="{FF2B5EF4-FFF2-40B4-BE49-F238E27FC236}">
                  <a16:creationId xmlns:a16="http://schemas.microsoft.com/office/drawing/2014/main" id="{821607A0-7B60-48B1-B6C6-DE38784274D2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126200B0-8612-4DCC-9D52-C91B8006B96B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BED8A12-297F-4430-907F-CA4B5D5E0173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02016F4C-654A-499D-8146-45F19E57B5FD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80737646-EE36-47FE-817C-86B5A554D361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58F383AA-2EF6-4A50-BBC3-009E7272C57D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12" name="그룹 411">
              <a:extLst>
                <a:ext uri="{FF2B5EF4-FFF2-40B4-BE49-F238E27FC236}">
                  <a16:creationId xmlns:a16="http://schemas.microsoft.com/office/drawing/2014/main" id="{6BB20127-9C01-46B7-BD9E-795CBC70B2E6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DE2612FA-DF96-4D60-BAF4-69F88A6183EA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83CFEC37-A19C-4792-86FB-A0214EB6124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437" name="그룹 436">
            <a:extLst>
              <a:ext uri="{FF2B5EF4-FFF2-40B4-BE49-F238E27FC236}">
                <a16:creationId xmlns:a16="http://schemas.microsoft.com/office/drawing/2014/main" id="{EB9B7A6B-2936-44E1-BE0E-E1068AE02210}"/>
              </a:ext>
            </a:extLst>
          </p:cNvPr>
          <p:cNvGrpSpPr/>
          <p:nvPr/>
        </p:nvGrpSpPr>
        <p:grpSpPr>
          <a:xfrm>
            <a:off x="8790539" y="3947130"/>
            <a:ext cx="3478271" cy="999470"/>
            <a:chOff x="-1990501" y="3959406"/>
            <a:chExt cx="3478271" cy="999470"/>
          </a:xfrm>
        </p:grpSpPr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357DDC3-58B8-488B-956A-98C1EC4AB525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74CCE37F-379F-42B1-8466-5ACBE2CB4907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06BEC3BF-0109-4F41-B81B-6EAFB035BCB2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A749DD6-9E56-41A7-9039-2AA8B92233C7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40B48536-8A9B-4B79-9B87-C32A967C2826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3" name="그룹 442">
              <a:extLst>
                <a:ext uri="{FF2B5EF4-FFF2-40B4-BE49-F238E27FC236}">
                  <a16:creationId xmlns:a16="http://schemas.microsoft.com/office/drawing/2014/main" id="{96B85824-1318-459A-B805-63AE08002168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480" name="직사각형 479">
                <a:extLst>
                  <a:ext uri="{FF2B5EF4-FFF2-40B4-BE49-F238E27FC236}">
                    <a16:creationId xmlns:a16="http://schemas.microsoft.com/office/drawing/2014/main" id="{8AC00586-1EA9-40E8-81C4-EF85E2DFAE9D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4AB8699E-46FF-4656-B7C5-84095A258C1D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4" name="그룹 443">
              <a:extLst>
                <a:ext uri="{FF2B5EF4-FFF2-40B4-BE49-F238E27FC236}">
                  <a16:creationId xmlns:a16="http://schemas.microsoft.com/office/drawing/2014/main" id="{E6047AFC-50A2-4CA4-856D-86AD5AA748A6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478" name="직사각형 477">
                <a:extLst>
                  <a:ext uri="{FF2B5EF4-FFF2-40B4-BE49-F238E27FC236}">
                    <a16:creationId xmlns:a16="http://schemas.microsoft.com/office/drawing/2014/main" id="{5DF17C4D-33B3-45AC-8788-774710FE98A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9" name="직사각형 478">
                <a:extLst>
                  <a:ext uri="{FF2B5EF4-FFF2-40B4-BE49-F238E27FC236}">
                    <a16:creationId xmlns:a16="http://schemas.microsoft.com/office/drawing/2014/main" id="{39B3BDDD-0C8C-4036-9969-1765F7D50D7D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0701B185-E2C7-4166-A9E3-0090997B8DCF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476" name="직사각형 475">
                <a:extLst>
                  <a:ext uri="{FF2B5EF4-FFF2-40B4-BE49-F238E27FC236}">
                    <a16:creationId xmlns:a16="http://schemas.microsoft.com/office/drawing/2014/main" id="{ACDE639E-E9F1-45CB-BB48-80ADE620D8BF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7" name="직사각형 476">
                <a:extLst>
                  <a:ext uri="{FF2B5EF4-FFF2-40B4-BE49-F238E27FC236}">
                    <a16:creationId xmlns:a16="http://schemas.microsoft.com/office/drawing/2014/main" id="{AB379B11-75CA-47A2-BBB2-1B534FE79ABE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08D10DCE-853C-4CDE-B9BF-C7D90CFB1226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7" name="그룹 446">
              <a:extLst>
                <a:ext uri="{FF2B5EF4-FFF2-40B4-BE49-F238E27FC236}">
                  <a16:creationId xmlns:a16="http://schemas.microsoft.com/office/drawing/2014/main" id="{0A292762-7C70-43F5-962E-D32AE08FFE60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CEC82DC5-E111-4DB6-8FBE-76EA1F2144E6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F8FBC27A-C0A2-4C37-9FD5-E71F6BDAD143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E5DF2B9A-1C2F-4DFB-8A2D-4DA41831DDE6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59694F89-2E9D-4DE0-8A52-7EA0E7FBA6A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B3FEDE60-433A-4355-9CDB-79FB4A50137F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EEB506CF-85AC-492B-A65C-100D40EE9102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EB12C31B-EB3D-4A2A-BFB4-E45B329743D5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024A5FEA-4086-49B1-A67D-4BA34E4713F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B916F9CF-9088-4805-B21F-B423C42504BC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51" name="그룹 450">
              <a:extLst>
                <a:ext uri="{FF2B5EF4-FFF2-40B4-BE49-F238E27FC236}">
                  <a16:creationId xmlns:a16="http://schemas.microsoft.com/office/drawing/2014/main" id="{D879ACB8-08FF-4FD2-ABCA-2E5CEC16E7BE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0EEA2500-1071-4E21-9430-4B3B0DACB0E3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DAFD894B-1B4A-4E9C-8ADB-0379D5308D77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2" name="그룹 451">
              <a:extLst>
                <a:ext uri="{FF2B5EF4-FFF2-40B4-BE49-F238E27FC236}">
                  <a16:creationId xmlns:a16="http://schemas.microsoft.com/office/drawing/2014/main" id="{611B04AF-C1A1-41F9-BB13-649D07D0C49C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B884C241-C5A7-4E12-B825-6429CECC8A50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A61C6243-82A0-499A-8FD3-A683ABA70D6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3" name="그룹 452">
              <a:extLst>
                <a:ext uri="{FF2B5EF4-FFF2-40B4-BE49-F238E27FC236}">
                  <a16:creationId xmlns:a16="http://schemas.microsoft.com/office/drawing/2014/main" id="{1E0873D9-EF03-4ACF-86D9-CD2506D09C08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37D2D698-0712-4C8C-B5A0-94CE975D75D2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16AAACFD-26A0-481E-8244-4DB2B79A3D1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C8DBE1C3-1860-4920-8719-B6A37342BC24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55" name="그룹 454">
              <a:extLst>
                <a:ext uri="{FF2B5EF4-FFF2-40B4-BE49-F238E27FC236}">
                  <a16:creationId xmlns:a16="http://schemas.microsoft.com/office/drawing/2014/main" id="{46482C19-0825-4FCA-BE2D-7DEF0FEDDD46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462" name="직사각형 461">
                <a:extLst>
                  <a:ext uri="{FF2B5EF4-FFF2-40B4-BE49-F238E27FC236}">
                    <a16:creationId xmlns:a16="http://schemas.microsoft.com/office/drawing/2014/main" id="{93265BD2-5A9E-44F9-949D-D3ACCCEA2FF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914BBB57-6828-4994-B663-4A953FCF550F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6" name="그룹 455">
              <a:extLst>
                <a:ext uri="{FF2B5EF4-FFF2-40B4-BE49-F238E27FC236}">
                  <a16:creationId xmlns:a16="http://schemas.microsoft.com/office/drawing/2014/main" id="{FCF70623-21C7-4AF1-940C-1D0E835CFDB4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67380CBF-F710-4BF7-8C41-43B87E779C30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B12511F9-B3AE-4681-B2A1-7444D5939A6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7" name="그룹 456">
              <a:extLst>
                <a:ext uri="{FF2B5EF4-FFF2-40B4-BE49-F238E27FC236}">
                  <a16:creationId xmlns:a16="http://schemas.microsoft.com/office/drawing/2014/main" id="{17064C1C-27A0-4A96-9701-409CBAA52003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458" name="직사각형 457">
                <a:extLst>
                  <a:ext uri="{FF2B5EF4-FFF2-40B4-BE49-F238E27FC236}">
                    <a16:creationId xmlns:a16="http://schemas.microsoft.com/office/drawing/2014/main" id="{0C4D20C2-3747-4499-B041-FF8BBD1CFF4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477E1C1A-4F4C-4591-8913-5573945A17A3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482" name="그룹 481">
            <a:extLst>
              <a:ext uri="{FF2B5EF4-FFF2-40B4-BE49-F238E27FC236}">
                <a16:creationId xmlns:a16="http://schemas.microsoft.com/office/drawing/2014/main" id="{14C745E2-7B25-4731-A4F5-55FAE704B35A}"/>
              </a:ext>
            </a:extLst>
          </p:cNvPr>
          <p:cNvGrpSpPr/>
          <p:nvPr/>
        </p:nvGrpSpPr>
        <p:grpSpPr>
          <a:xfrm>
            <a:off x="7348826" y="36705"/>
            <a:ext cx="1720160" cy="1720160"/>
            <a:chOff x="6894051" y="3243833"/>
            <a:chExt cx="1720160" cy="1720160"/>
          </a:xfrm>
        </p:grpSpPr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7D41C31C-4058-49A2-8113-3744E20C6F28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2E423E74-8E0B-44F6-80DB-34232D3C8EBD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557C9E1A-A86E-4292-9D18-45A7B57124B2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07DB3A03-56BD-47D3-954A-80BDE14A23D3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296884F-4DFA-4A2A-BB3D-65BCC0E9F620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AC5A9759-F320-4B6A-9E79-4DC9D3A8E434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89" name="그룹 488">
              <a:extLst>
                <a:ext uri="{FF2B5EF4-FFF2-40B4-BE49-F238E27FC236}">
                  <a16:creationId xmlns:a16="http://schemas.microsoft.com/office/drawing/2014/main" id="{FA5B2860-7978-4A6A-9C74-3EA4050DFA9A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B9F4CDF0-958E-448E-8B0D-C702463783B3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82A9D816-9D4C-4A6E-9538-2C3CAAF8E50A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8B2F643A-B3D6-4F07-BB02-8BCDF581D20C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BCE00DB4-A2C5-4F2A-A00B-AEC611981CFE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D6F054BA-8A90-40FD-9800-201A7D64C25F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ED9F7938-5472-4224-8E3B-4BCEF4C8BFF7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D6937F07-7899-44B1-B1ED-EA6516F68747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2F21BAFA-5CF1-4C61-B46C-6FB66520FCA1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E87913EB-8170-4C0E-AA1E-9193675EED1F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70D25581-253A-4E4B-A570-BBDA60237B09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DC37C551-CC18-4BCF-B4C0-B3187CA65964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46820A2-09E4-4D8C-B298-E7C209F00A8A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A0B64EF0-287A-4E39-AA1C-A2FB70CAA644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DE85964F-6576-4AB1-8A17-A3E7D3A2E2C8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C7EE4C1E-1EFF-4BAB-97BD-773372831269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A480FC7C-AB7A-42F0-988B-B02FF7D32C1E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51AB3AE0-9F9A-4793-85B0-E33B9254AC6C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EB3319EC-17CF-40A8-807F-2A4AC068CB04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BBD999A7-31A7-4874-9BA5-D3CA14B8C476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BB107FD7-2AB9-4826-92A6-D4522ADA70AF}"/>
              </a:ext>
            </a:extLst>
          </p:cNvPr>
          <p:cNvSpPr/>
          <p:nvPr/>
        </p:nvSpPr>
        <p:spPr>
          <a:xfrm>
            <a:off x="7373941" y="35893"/>
            <a:ext cx="704532" cy="676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3892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8829876" y="1106326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8771409" y="59858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8388403" y="180288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10794478" y="1105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10736011" y="59777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10577195" y="177510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2271307" y="55947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1063830" y="559880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2096163" y="5519340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0E4C8F-32B8-405E-A21D-4A0D7E4BBBE3}"/>
              </a:ext>
            </a:extLst>
          </p:cNvPr>
          <p:cNvGrpSpPr/>
          <p:nvPr/>
        </p:nvGrpSpPr>
        <p:grpSpPr>
          <a:xfrm>
            <a:off x="-628414" y="2756040"/>
            <a:ext cx="1256828" cy="1153666"/>
            <a:chOff x="284924" y="3921894"/>
            <a:chExt cx="1659176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542629" y="220548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2722704" y="39953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2722704" y="433935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2722704" y="502742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2722704" y="468338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2137201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3305564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E68D923-B5BA-4364-BC7E-8F0BD6A275E7}"/>
              </a:ext>
            </a:extLst>
          </p:cNvPr>
          <p:cNvGrpSpPr/>
          <p:nvPr/>
        </p:nvGrpSpPr>
        <p:grpSpPr>
          <a:xfrm>
            <a:off x="3900384" y="2277050"/>
            <a:ext cx="301096" cy="1105526"/>
            <a:chOff x="3842045" y="3921894"/>
            <a:chExt cx="414794" cy="152298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3B98DBA-78B9-445B-B7B0-FEA5EE4586F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DEC0048-8C1A-4766-9E5B-642B69D6D1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2E9BC9-6D2F-4BCB-89F0-98408873545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219A618D-939F-4E0D-9806-81D7A31403C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40984" y="438974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5343107" y="4389745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6355909" y="4409297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0A4F78B-A238-4825-A5C7-AF24C05D415F}"/>
              </a:ext>
            </a:extLst>
          </p:cNvPr>
          <p:cNvSpPr txBox="1"/>
          <p:nvPr/>
        </p:nvSpPr>
        <p:spPr>
          <a:xfrm>
            <a:off x="5493885" y="706495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(16,1)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7383762" y="532412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E89071C-A012-4A92-AEF3-A1A7A32E5F52}"/>
              </a:ext>
            </a:extLst>
          </p:cNvPr>
          <p:cNvGrpSpPr/>
          <p:nvPr/>
        </p:nvGrpSpPr>
        <p:grpSpPr>
          <a:xfrm>
            <a:off x="-628414" y="3934539"/>
            <a:ext cx="1256828" cy="1153666"/>
            <a:chOff x="284924" y="3921894"/>
            <a:chExt cx="1659176" cy="1522988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C567829-E9A4-4F8F-9F84-980B51354E14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8B62321-4155-4021-8237-E995ECF19C13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CE81A0B-19D2-439B-B8C4-1E9FE47701C6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F5D0334-496F-4D58-BD31-FA933912E438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F2F48E9-11B1-4505-9B76-55E14E6A847D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9175B75-B7CA-4545-B8AF-EBBBA85C7CC0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8726397-9085-41D5-BD4D-9F477BEB7095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951AE5F-7CD3-4F8F-A559-E2C72ED34EE6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CB89777-3508-4D24-8883-253F6A430CFB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04F3ACD-1548-48A6-9CB7-6BC96C3B88DC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3FACB0A-1E19-463A-B781-123C2819B9BA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53E8217-272A-4246-962B-B0D6EE064D60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E679DC6-52ED-45F1-8B85-33420988D074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5273702-12AE-4AE3-B5B9-33A2F47D1588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63D9DB2-FBFD-42FF-A901-0B343A964C82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A2689CD-1F10-4D6E-AF94-6566115DF5B8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CFFA2BD-6F4C-4A3D-A3B1-E4A21A56AB24}"/>
              </a:ext>
            </a:extLst>
          </p:cNvPr>
          <p:cNvGrpSpPr/>
          <p:nvPr/>
        </p:nvGrpSpPr>
        <p:grpSpPr>
          <a:xfrm>
            <a:off x="-628414" y="5122329"/>
            <a:ext cx="1256828" cy="1153666"/>
            <a:chOff x="284924" y="3921894"/>
            <a:chExt cx="1659176" cy="1522988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4FF0AA7-34D0-40D8-8BF1-CE4C9020117A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2F9061A-95E6-4BF5-B474-FC75FF26FDA6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D8FAFCA-AC06-4501-BD73-BF5BB96351ED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655B255-D143-445C-AEE9-52BC0D9EE103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06D79A2-AB17-465D-B319-24E85D33F91D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F69F854-77D0-44AE-BEDD-114E5AFB3E73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2A0AA08-920D-43A7-BB07-CC5C4A7A7B0B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C127F83-7F14-4E9E-B3FA-DF22C494F274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80FEB05-F68E-48B9-A23A-0CA626CA55E0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B3E3438-6064-45A9-895C-79DCC786E2E1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FF07D063-FA49-4C4B-A175-EBEF181F16BF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AEE3CD8-20CA-4E9B-9D6B-3BDDD0259B0E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F69A941-5532-4848-A712-6C183070E039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641B51C-7BE1-466E-B1F6-1F4EAA411EE4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1416744-7598-4DD5-9812-59E0BAC29F69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96421821-B34A-40D7-90E6-5DFD2AD5A75E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0C6ED6E-02DD-4BBF-8744-4D589D6CE609}"/>
              </a:ext>
            </a:extLst>
          </p:cNvPr>
          <p:cNvGrpSpPr/>
          <p:nvPr/>
        </p:nvGrpSpPr>
        <p:grpSpPr>
          <a:xfrm>
            <a:off x="-628414" y="6310119"/>
            <a:ext cx="1256828" cy="1153666"/>
            <a:chOff x="284924" y="3921894"/>
            <a:chExt cx="1659176" cy="1522988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C87F3B14-C402-4171-82E8-B333B1311715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08B20530-E759-4E8E-B949-CF0D20A6F32A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119AEDF-E35C-44A7-95E7-ABF68F77943D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19D5E8-02D6-4CA4-AD69-2B34A4F716BA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938B487-3D02-4F5D-8D51-72C12B7DAF1B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BA59BD9-6312-4645-A78B-15FC500DB355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6D8D05A-FE0B-4B15-AF25-A494F96F8107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BCA3EB1-07A9-4C9A-AC1E-E5D6FA83647D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6F2D0892-1330-4AB3-898E-84A98FB88A10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0D9470C9-0722-414F-92CC-834FBE674744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4C15407-4541-418B-AFBD-C51FBA4D809D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BCFDD4F-570B-4E35-969B-77C2191CAC13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CC01C4E-A28C-4B97-AF5C-FA6B4A06BC88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802E100-5FE9-4F3E-8BAA-A297D158CC96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8D2ED07-B459-409B-8BB0-377BFF68E2F5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39206D1-F11E-40FC-B7D2-34DEA2C82D14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78537777-2741-4E2E-B840-D7F158F97632}"/>
              </a:ext>
            </a:extLst>
          </p:cNvPr>
          <p:cNvGrpSpPr/>
          <p:nvPr/>
        </p:nvGrpSpPr>
        <p:grpSpPr>
          <a:xfrm>
            <a:off x="3900384" y="3405846"/>
            <a:ext cx="301096" cy="1105526"/>
            <a:chOff x="3842045" y="3921894"/>
            <a:chExt cx="414794" cy="1522988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4149759-1AD1-4726-9A7D-7ACCDB51B71B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933C6F1-7B48-4BA0-BE9C-088AF73B9994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848D1F9E-288C-4F9C-80CA-E0B383C8BD20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CDFFF063-23D0-4229-B3A1-4EDFAA7676FA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16F4E7A2-7AEE-444C-A149-FA2D6C670F4A}"/>
              </a:ext>
            </a:extLst>
          </p:cNvPr>
          <p:cNvGrpSpPr/>
          <p:nvPr/>
        </p:nvGrpSpPr>
        <p:grpSpPr>
          <a:xfrm>
            <a:off x="3900384" y="4534642"/>
            <a:ext cx="301096" cy="1105526"/>
            <a:chOff x="3842045" y="3921894"/>
            <a:chExt cx="414794" cy="1522988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F6DF167C-7A91-427B-9EB7-D672E5E81228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018A33AF-6E65-4A3C-99EE-C8A029CE1002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DB14BDD-C4DF-4A1A-A00A-B0EB5E56A7B9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0A8D141-160C-438F-9252-99030C102C44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FE048A01-EDFF-44EF-88E9-F6253B7D4E70}"/>
              </a:ext>
            </a:extLst>
          </p:cNvPr>
          <p:cNvGrpSpPr/>
          <p:nvPr/>
        </p:nvGrpSpPr>
        <p:grpSpPr>
          <a:xfrm>
            <a:off x="3900384" y="5663438"/>
            <a:ext cx="301096" cy="1105526"/>
            <a:chOff x="3842045" y="3921894"/>
            <a:chExt cx="414794" cy="1522988"/>
          </a:xfrm>
        </p:grpSpPr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ACE0710A-99ED-4CB8-873B-3332366A3C74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3B21F4B-7629-4548-A845-461FA1EDBA89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E0F8B700-CE9F-49E3-8A1F-229E2C76FB3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72C7EEEE-7605-4318-ABD7-71E9F0BD58CF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4F14F2E-8A1C-4D38-A7AA-DEAFE1C2A01F}"/>
              </a:ext>
            </a:extLst>
          </p:cNvPr>
          <p:cNvGrpSpPr/>
          <p:nvPr/>
        </p:nvGrpSpPr>
        <p:grpSpPr>
          <a:xfrm>
            <a:off x="4740126" y="2263251"/>
            <a:ext cx="301096" cy="1105526"/>
            <a:chOff x="3842045" y="3921894"/>
            <a:chExt cx="414794" cy="1522988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360F639-B730-4782-A0B3-E98F25B715CC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E101C66A-FC0F-4A34-A288-71EAB75C544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AA7EF61-8B12-435A-A441-855E7EA73F0F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B855169E-724E-43A4-B756-2E2E411DF7D5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38616225-82DA-470C-B3A1-2A41A34BAA72}"/>
              </a:ext>
            </a:extLst>
          </p:cNvPr>
          <p:cNvGrpSpPr/>
          <p:nvPr/>
        </p:nvGrpSpPr>
        <p:grpSpPr>
          <a:xfrm>
            <a:off x="4740126" y="3392047"/>
            <a:ext cx="301096" cy="1105526"/>
            <a:chOff x="3842045" y="3921894"/>
            <a:chExt cx="414794" cy="1522988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37C2833-A224-4491-AB3C-E14FDA200E94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B9B9004E-B9EE-4840-A1AF-A2BA4FF74EA0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85890D2B-DEE4-4B45-8B6A-5DC75099637B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3AE1C45-6C2B-4229-9705-70BCC458650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DF518DDB-EA27-48B1-8B1D-4317C59183F1}"/>
              </a:ext>
            </a:extLst>
          </p:cNvPr>
          <p:cNvGrpSpPr/>
          <p:nvPr/>
        </p:nvGrpSpPr>
        <p:grpSpPr>
          <a:xfrm>
            <a:off x="4740126" y="4520843"/>
            <a:ext cx="301096" cy="1105526"/>
            <a:chOff x="3842045" y="3921894"/>
            <a:chExt cx="414794" cy="1522988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FCC83BF-DFCA-4B9C-9367-3A00DF4B8ADC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9C033283-10AB-474E-AB57-259447428155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EABE28C4-BAF4-49D8-A36B-4C7C6DE90F79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F8F3E3D-D92D-4C1C-8591-CE1112F7BE1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F53029B-9360-4F5B-BB91-C27C163574EC}"/>
              </a:ext>
            </a:extLst>
          </p:cNvPr>
          <p:cNvGrpSpPr/>
          <p:nvPr/>
        </p:nvGrpSpPr>
        <p:grpSpPr>
          <a:xfrm>
            <a:off x="4740126" y="5649639"/>
            <a:ext cx="301096" cy="1105526"/>
            <a:chOff x="3842045" y="3921894"/>
            <a:chExt cx="414794" cy="1522988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0A114747-C664-40EE-855E-7482BDD0243D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EE9EB0CD-59EA-4998-B1E2-BBF3639B68AC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17254850-8A1A-401B-BAA5-AF68C84D68C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E7031A82-9798-4C62-965E-72BEB7A7C044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4E67190-717C-4BDC-9209-72A0DA2F0A9C}"/>
              </a:ext>
            </a:extLst>
          </p:cNvPr>
          <p:cNvSpPr/>
          <p:nvPr/>
        </p:nvSpPr>
        <p:spPr>
          <a:xfrm>
            <a:off x="5904861" y="226325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1CCCE790-D1FD-45CB-B049-D45DF04AC97D}"/>
              </a:ext>
            </a:extLst>
          </p:cNvPr>
          <p:cNvSpPr/>
          <p:nvPr/>
        </p:nvSpPr>
        <p:spPr>
          <a:xfrm>
            <a:off x="5904861" y="253963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D6AE3BD-FB5A-4A9D-8455-07AC08AB213D}"/>
              </a:ext>
            </a:extLst>
          </p:cNvPr>
          <p:cNvSpPr/>
          <p:nvPr/>
        </p:nvSpPr>
        <p:spPr>
          <a:xfrm>
            <a:off x="5904861" y="281601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FBA0B5F-57B4-482E-BBF7-E0005B570B90}"/>
              </a:ext>
            </a:extLst>
          </p:cNvPr>
          <p:cNvSpPr/>
          <p:nvPr/>
        </p:nvSpPr>
        <p:spPr>
          <a:xfrm>
            <a:off x="5904861" y="309239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99F756C1-CE2D-4422-9A5D-4533215529FC}"/>
              </a:ext>
            </a:extLst>
          </p:cNvPr>
          <p:cNvSpPr/>
          <p:nvPr/>
        </p:nvSpPr>
        <p:spPr>
          <a:xfrm>
            <a:off x="5904861" y="3392047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93D3F43-22BE-482C-B037-837EB1638923}"/>
              </a:ext>
            </a:extLst>
          </p:cNvPr>
          <p:cNvSpPr/>
          <p:nvPr/>
        </p:nvSpPr>
        <p:spPr>
          <a:xfrm>
            <a:off x="5904861" y="3668429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CA1DF86F-C860-42A5-BC2A-CD4E604F4C1F}"/>
              </a:ext>
            </a:extLst>
          </p:cNvPr>
          <p:cNvSpPr/>
          <p:nvPr/>
        </p:nvSpPr>
        <p:spPr>
          <a:xfrm>
            <a:off x="5904861" y="3944810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14640F2-2586-499C-B549-6EF778A63A67}"/>
              </a:ext>
            </a:extLst>
          </p:cNvPr>
          <p:cNvSpPr/>
          <p:nvPr/>
        </p:nvSpPr>
        <p:spPr>
          <a:xfrm>
            <a:off x="5904861" y="4221192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99CD2DC6-4796-4D27-8CBA-5CBF8FC5C2EF}"/>
              </a:ext>
            </a:extLst>
          </p:cNvPr>
          <p:cNvSpPr/>
          <p:nvPr/>
        </p:nvSpPr>
        <p:spPr>
          <a:xfrm>
            <a:off x="5904861" y="452084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E2B2FB3-17C7-4287-876F-656BCC22CB21}"/>
              </a:ext>
            </a:extLst>
          </p:cNvPr>
          <p:cNvSpPr/>
          <p:nvPr/>
        </p:nvSpPr>
        <p:spPr>
          <a:xfrm>
            <a:off x="5904861" y="4797225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86910B7F-593A-4467-A60B-1038A48D3C89}"/>
              </a:ext>
            </a:extLst>
          </p:cNvPr>
          <p:cNvSpPr/>
          <p:nvPr/>
        </p:nvSpPr>
        <p:spPr>
          <a:xfrm>
            <a:off x="5904861" y="507360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E18C4840-E9A0-4D9D-907B-65C8A8473BB2}"/>
              </a:ext>
            </a:extLst>
          </p:cNvPr>
          <p:cNvSpPr/>
          <p:nvPr/>
        </p:nvSpPr>
        <p:spPr>
          <a:xfrm>
            <a:off x="5904861" y="5349988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FEDAA62-589E-4C68-85DE-0CB908298DE3}"/>
              </a:ext>
            </a:extLst>
          </p:cNvPr>
          <p:cNvSpPr/>
          <p:nvPr/>
        </p:nvSpPr>
        <p:spPr>
          <a:xfrm>
            <a:off x="5904861" y="5649639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7E98B55-5729-42D0-B207-79E03E11DDF1}"/>
              </a:ext>
            </a:extLst>
          </p:cNvPr>
          <p:cNvSpPr/>
          <p:nvPr/>
        </p:nvSpPr>
        <p:spPr>
          <a:xfrm>
            <a:off x="5904861" y="592602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A4509EB-97E3-46E3-B9AE-48CBDCC62365}"/>
              </a:ext>
            </a:extLst>
          </p:cNvPr>
          <p:cNvSpPr/>
          <p:nvPr/>
        </p:nvSpPr>
        <p:spPr>
          <a:xfrm>
            <a:off x="5904861" y="6202402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07F56547-CD78-4400-9052-0116CD5009E1}"/>
              </a:ext>
            </a:extLst>
          </p:cNvPr>
          <p:cNvSpPr/>
          <p:nvPr/>
        </p:nvSpPr>
        <p:spPr>
          <a:xfrm>
            <a:off x="5904861" y="647878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65B7DE66-CC98-43D2-AD27-F4538CF88529}"/>
              </a:ext>
            </a:extLst>
          </p:cNvPr>
          <p:cNvSpPr/>
          <p:nvPr/>
        </p:nvSpPr>
        <p:spPr>
          <a:xfrm>
            <a:off x="7571782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969ACF59-D6E5-442B-820C-A8461DBE5F63}"/>
              </a:ext>
            </a:extLst>
          </p:cNvPr>
          <p:cNvSpPr/>
          <p:nvPr/>
        </p:nvSpPr>
        <p:spPr>
          <a:xfrm>
            <a:off x="7571782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3032035-D5BF-4D60-B8B0-7D349ED1A95F}"/>
              </a:ext>
            </a:extLst>
          </p:cNvPr>
          <p:cNvSpPr/>
          <p:nvPr/>
        </p:nvSpPr>
        <p:spPr>
          <a:xfrm>
            <a:off x="7571782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BCE975-F336-43CC-B1BE-F0A8EB32766F}"/>
              </a:ext>
            </a:extLst>
          </p:cNvPr>
          <p:cNvSpPr/>
          <p:nvPr/>
        </p:nvSpPr>
        <p:spPr>
          <a:xfrm>
            <a:off x="7571782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AB6AF75B-2863-4E81-9898-55744E4487EB}"/>
              </a:ext>
            </a:extLst>
          </p:cNvPr>
          <p:cNvSpPr/>
          <p:nvPr/>
        </p:nvSpPr>
        <p:spPr>
          <a:xfrm>
            <a:off x="7872878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F2F7C39-82D0-4FD8-ABAD-75F63AFB0620}"/>
              </a:ext>
            </a:extLst>
          </p:cNvPr>
          <p:cNvSpPr/>
          <p:nvPr/>
        </p:nvSpPr>
        <p:spPr>
          <a:xfrm>
            <a:off x="7872878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7AE77CB2-C710-4CDA-9CAB-24D2C80BD8B4}"/>
              </a:ext>
            </a:extLst>
          </p:cNvPr>
          <p:cNvSpPr/>
          <p:nvPr/>
        </p:nvSpPr>
        <p:spPr>
          <a:xfrm>
            <a:off x="7872878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26BBBD8C-57B6-4081-90B8-B892CFB45833}"/>
              </a:ext>
            </a:extLst>
          </p:cNvPr>
          <p:cNvSpPr/>
          <p:nvPr/>
        </p:nvSpPr>
        <p:spPr>
          <a:xfrm>
            <a:off x="7872878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9F02DA1E-2DA5-4D24-A5BD-89EC6C6A7B16}"/>
              </a:ext>
            </a:extLst>
          </p:cNvPr>
          <p:cNvSpPr/>
          <p:nvPr/>
        </p:nvSpPr>
        <p:spPr>
          <a:xfrm>
            <a:off x="8173974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34E12AAB-621D-4950-8331-E28009881109}"/>
              </a:ext>
            </a:extLst>
          </p:cNvPr>
          <p:cNvSpPr/>
          <p:nvPr/>
        </p:nvSpPr>
        <p:spPr>
          <a:xfrm>
            <a:off x="8173974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E2E362D8-C6BC-415C-89F6-CCA9EE6321C7}"/>
              </a:ext>
            </a:extLst>
          </p:cNvPr>
          <p:cNvSpPr/>
          <p:nvPr/>
        </p:nvSpPr>
        <p:spPr>
          <a:xfrm>
            <a:off x="8173974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6BE1A5BE-3D5C-48E8-9A94-F8B3E3C6080F}"/>
              </a:ext>
            </a:extLst>
          </p:cNvPr>
          <p:cNvSpPr/>
          <p:nvPr/>
        </p:nvSpPr>
        <p:spPr>
          <a:xfrm>
            <a:off x="8173974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04760549-F162-4EDE-A7A9-557589444111}"/>
              </a:ext>
            </a:extLst>
          </p:cNvPr>
          <p:cNvSpPr/>
          <p:nvPr/>
        </p:nvSpPr>
        <p:spPr>
          <a:xfrm>
            <a:off x="8475070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3C2C8D21-52D9-419E-AF41-5FDB9B170FC1}"/>
              </a:ext>
            </a:extLst>
          </p:cNvPr>
          <p:cNvSpPr/>
          <p:nvPr/>
        </p:nvSpPr>
        <p:spPr>
          <a:xfrm>
            <a:off x="8475070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FDA1BE79-D6E3-456A-9EBD-1F7A51EFEC38}"/>
              </a:ext>
            </a:extLst>
          </p:cNvPr>
          <p:cNvSpPr/>
          <p:nvPr/>
        </p:nvSpPr>
        <p:spPr>
          <a:xfrm>
            <a:off x="8475070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7BF4B8C4-7C9F-4A8F-B883-F86216939818}"/>
              </a:ext>
            </a:extLst>
          </p:cNvPr>
          <p:cNvSpPr/>
          <p:nvPr/>
        </p:nvSpPr>
        <p:spPr>
          <a:xfrm>
            <a:off x="8475070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6F78B88-CCEC-47FD-A586-6F95D2E4095E}"/>
              </a:ext>
            </a:extLst>
          </p:cNvPr>
          <p:cNvGrpSpPr/>
          <p:nvPr/>
        </p:nvGrpSpPr>
        <p:grpSpPr>
          <a:xfrm>
            <a:off x="9418350" y="2751027"/>
            <a:ext cx="1720160" cy="1720160"/>
            <a:chOff x="6894051" y="3243833"/>
            <a:chExt cx="1720160" cy="1720160"/>
          </a:xfrm>
        </p:grpSpPr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76D09E2C-03DD-4142-B4CF-790A59EA004A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0C79D5F-42FA-4235-BED8-DF64C0A3B7F9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C6B96938-15BF-4009-8704-6E5A518B5B67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92CA5541-9B01-4DCC-9DA5-3630590A99C1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DCC1FE1-9B12-4F9F-A09B-F2C56CA3B26D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90634FAD-B2F9-4BFF-B93D-DC2108D918AA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51" name="그룹 250">
              <a:extLst>
                <a:ext uri="{FF2B5EF4-FFF2-40B4-BE49-F238E27FC236}">
                  <a16:creationId xmlns:a16="http://schemas.microsoft.com/office/drawing/2014/main" id="{9E492984-1B24-4963-B314-A7A40A5965A8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C423585B-7175-4383-8E90-06604733DF21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3CEDB318-1C94-4E7B-862D-FC0322CECE2F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022BFF71-C4F1-40DA-908C-84D2A854FB0B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755CE1C2-75A9-471A-95DB-9B94AA7EE2EA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8C88D946-523F-4AA2-B888-586614E07795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6BC544FD-A85F-474A-A78E-17AA99755617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79155DF6-8D2F-4B3D-A84E-2F3A0DFAFB89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C1C6E97D-6D62-4E18-B605-2DA471EA50D7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E3182213-5723-4897-BB6A-60E9BEEF3FE3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6C2B304F-EE83-4F46-A701-16B0A3F6F133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9B74D470-D76D-4606-86FD-42A04AD29A35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1EA707EF-4DDE-4052-8B8B-2F4EF075E662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9031609D-B61D-4275-B369-1F8D197AAB5A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0695F79-C345-402F-A903-6CCEDB965618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7BEBDBC-E620-41BE-A5B8-8E235C42C9BE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CE7856A-6938-421A-A1CA-FA069BCC40B4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9B99A9C0-1A8B-41FE-959F-35A3C5C65B00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8CAB4C5-A724-4615-AEA9-3AA9B61D8442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46D8C55-21D5-46FD-9C16-FD85A9C0235C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B26E912B-2097-425A-B965-91E9B7551E8D}"/>
              </a:ext>
            </a:extLst>
          </p:cNvPr>
          <p:cNvSpPr/>
          <p:nvPr/>
        </p:nvSpPr>
        <p:spPr>
          <a:xfrm>
            <a:off x="9438091" y="2787758"/>
            <a:ext cx="688690" cy="665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20072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43646F-C64D-49AA-BFEA-41076E502BA4}"/>
              </a:ext>
            </a:extLst>
          </p:cNvPr>
          <p:cNvSpPr txBox="1"/>
          <p:nvPr/>
        </p:nvSpPr>
        <p:spPr>
          <a:xfrm>
            <a:off x="-339635" y="870858"/>
            <a:ext cx="904927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741E79D9-007A-4B71-AC13-2F642C8C5E27}"/>
              </a:ext>
            </a:extLst>
          </p:cNvPr>
          <p:cNvGrpSpPr/>
          <p:nvPr/>
        </p:nvGrpSpPr>
        <p:grpSpPr>
          <a:xfrm>
            <a:off x="3189540" y="4655743"/>
            <a:ext cx="1659176" cy="1522988"/>
            <a:chOff x="5993701" y="4812825"/>
            <a:chExt cx="1659176" cy="1522988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25FB654-8863-4775-AD24-4639BA49B8E8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F44E65-2BEC-4465-AAB5-EA0BC4DEAD8B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60897BEF-2851-46FE-A51C-2B01D18E792E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758F058C-A6ED-4A4E-80E4-BAEA5B1E540D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861C4D56-CBE7-4350-9D68-8F5C535C6B0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B259EADE-5544-418A-971D-EA2AC4C31216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11E3B5A0-7EDD-4B19-8A23-9B6E91F105B9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AFC83812-8B92-4E72-8E83-BA470D202E2F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EE950BB8-87D5-4CBC-8CA4-10508D4656C3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27D9B938-BCCB-4C41-B8C3-F9FA1205D933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F01F4428-9F4F-4951-B58A-4E33610C21DF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5C0B090-DBF5-40C6-9202-7BC288B3BE51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34B4C61-5B5D-44AB-97E6-AF3C213DE522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3E42266-03D7-4122-99D7-57EABAA61C2F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AE2D266-C88B-49A6-BC10-D43BB65E083C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1A20C45-C647-4A96-AB3A-764B6D94BA02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68A024-ADE4-419A-B863-8A5921699951}"/>
              </a:ext>
            </a:extLst>
          </p:cNvPr>
          <p:cNvSpPr/>
          <p:nvPr/>
        </p:nvSpPr>
        <p:spPr>
          <a:xfrm>
            <a:off x="5420258" y="469245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CF1DE-69DC-48C7-89E6-3BA92A97C12C}"/>
              </a:ext>
            </a:extLst>
          </p:cNvPr>
          <p:cNvSpPr/>
          <p:nvPr/>
        </p:nvSpPr>
        <p:spPr>
          <a:xfrm>
            <a:off x="5420258" y="503649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A8999C-A7D3-4C7F-BACD-3902E98A92CA}"/>
              </a:ext>
            </a:extLst>
          </p:cNvPr>
          <p:cNvSpPr/>
          <p:nvPr/>
        </p:nvSpPr>
        <p:spPr>
          <a:xfrm>
            <a:off x="5420258" y="572455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D50A4E-601A-458D-A4A3-C82AFB84EA01}"/>
              </a:ext>
            </a:extLst>
          </p:cNvPr>
          <p:cNvSpPr/>
          <p:nvPr/>
        </p:nvSpPr>
        <p:spPr>
          <a:xfrm>
            <a:off x="5420258" y="538052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015733-D7F7-47F6-BC1F-F365E50D36C4}"/>
              </a:ext>
            </a:extLst>
          </p:cNvPr>
          <p:cNvSpPr txBox="1"/>
          <p:nvPr/>
        </p:nvSpPr>
        <p:spPr>
          <a:xfrm>
            <a:off x="3189540" y="420626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5E6DFCD6-47FD-4305-A3CB-CC5B2627F9C0}"/>
              </a:ext>
            </a:extLst>
          </p:cNvPr>
          <p:cNvSpPr txBox="1"/>
          <p:nvPr/>
        </p:nvSpPr>
        <p:spPr>
          <a:xfrm>
            <a:off x="5171110" y="4179298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4B0E0A13-A87A-454E-A6E6-757A83D3F22F}"/>
              </a:ext>
            </a:extLst>
          </p:cNvPr>
          <p:cNvSpPr txBox="1"/>
          <p:nvPr/>
        </p:nvSpPr>
        <p:spPr>
          <a:xfrm>
            <a:off x="4935978" y="5091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67580D-D68A-47BB-96F1-99D9A5565905}"/>
              </a:ext>
            </a:extLst>
          </p:cNvPr>
          <p:cNvSpPr/>
          <p:nvPr/>
        </p:nvSpPr>
        <p:spPr>
          <a:xfrm>
            <a:off x="438016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0454AE-D553-471F-939F-BF593CACE303}"/>
              </a:ext>
            </a:extLst>
          </p:cNvPr>
          <p:cNvSpPr/>
          <p:nvPr/>
        </p:nvSpPr>
        <p:spPr>
          <a:xfrm>
            <a:off x="782048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A47E63-BFD0-459B-A480-4FD2D95E8268}"/>
              </a:ext>
            </a:extLst>
          </p:cNvPr>
          <p:cNvSpPr/>
          <p:nvPr/>
        </p:nvSpPr>
        <p:spPr>
          <a:xfrm>
            <a:off x="1126080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0EE0BB-0BF8-40A9-9CFC-953358415BA7}"/>
              </a:ext>
            </a:extLst>
          </p:cNvPr>
          <p:cNvSpPr/>
          <p:nvPr/>
        </p:nvSpPr>
        <p:spPr>
          <a:xfrm>
            <a:off x="438016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D304C7-3E86-4D6B-9A05-0E5BD5A07781}"/>
              </a:ext>
            </a:extLst>
          </p:cNvPr>
          <p:cNvSpPr/>
          <p:nvPr/>
        </p:nvSpPr>
        <p:spPr>
          <a:xfrm>
            <a:off x="782048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7A1D05-3FB8-4E3D-BFC9-211811F5C352}"/>
              </a:ext>
            </a:extLst>
          </p:cNvPr>
          <p:cNvSpPr/>
          <p:nvPr/>
        </p:nvSpPr>
        <p:spPr>
          <a:xfrm>
            <a:off x="1126080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63D186-5292-4B3A-8F72-E5F39CAA9ED1}"/>
              </a:ext>
            </a:extLst>
          </p:cNvPr>
          <p:cNvSpPr/>
          <p:nvPr/>
        </p:nvSpPr>
        <p:spPr>
          <a:xfrm>
            <a:off x="438016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F17A69-CA20-43CF-9A41-3F7CE0DE3559}"/>
              </a:ext>
            </a:extLst>
          </p:cNvPr>
          <p:cNvSpPr/>
          <p:nvPr/>
        </p:nvSpPr>
        <p:spPr>
          <a:xfrm>
            <a:off x="782048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32D3F9-1748-4DC2-807F-9BC4EA1C76FF}"/>
              </a:ext>
            </a:extLst>
          </p:cNvPr>
          <p:cNvSpPr/>
          <p:nvPr/>
        </p:nvSpPr>
        <p:spPr>
          <a:xfrm>
            <a:off x="1126080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AD751E-EEC8-4F93-83FB-40343155C840}"/>
              </a:ext>
            </a:extLst>
          </p:cNvPr>
          <p:cNvSpPr/>
          <p:nvPr/>
        </p:nvSpPr>
        <p:spPr>
          <a:xfrm>
            <a:off x="-637711" y="4864474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646AC48-95B5-4B76-A869-F5482DBFE03D}"/>
              </a:ext>
            </a:extLst>
          </p:cNvPr>
          <p:cNvSpPr/>
          <p:nvPr/>
        </p:nvSpPr>
        <p:spPr>
          <a:xfrm>
            <a:off x="10091110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DA91369A-F809-4EB9-BE74-CCC96EB31279}"/>
              </a:ext>
            </a:extLst>
          </p:cNvPr>
          <p:cNvSpPr/>
          <p:nvPr/>
        </p:nvSpPr>
        <p:spPr>
          <a:xfrm>
            <a:off x="10435142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EA3912C9-6236-4C8F-BDBD-0FD43D93FB13}"/>
              </a:ext>
            </a:extLst>
          </p:cNvPr>
          <p:cNvSpPr/>
          <p:nvPr/>
        </p:nvSpPr>
        <p:spPr>
          <a:xfrm>
            <a:off x="10091110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E7FA0FA9-9BAB-4DBF-926B-6CD4DE479275}"/>
              </a:ext>
            </a:extLst>
          </p:cNvPr>
          <p:cNvSpPr/>
          <p:nvPr/>
        </p:nvSpPr>
        <p:spPr>
          <a:xfrm>
            <a:off x="10435142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9CB5B009-28A8-473E-8339-6E6D8BAA3251}"/>
              </a:ext>
            </a:extLst>
          </p:cNvPr>
          <p:cNvSpPr txBox="1"/>
          <p:nvPr/>
        </p:nvSpPr>
        <p:spPr>
          <a:xfrm>
            <a:off x="10002972" y="456783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0CC8C59D-B72A-4A24-AFE9-512631674CE4}"/>
              </a:ext>
            </a:extLst>
          </p:cNvPr>
          <p:cNvSpPr/>
          <p:nvPr/>
        </p:nvSpPr>
        <p:spPr>
          <a:xfrm>
            <a:off x="8657336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EEA37E3-0876-4D25-9D24-F32785F593BF}"/>
              </a:ext>
            </a:extLst>
          </p:cNvPr>
          <p:cNvSpPr/>
          <p:nvPr/>
        </p:nvSpPr>
        <p:spPr>
          <a:xfrm>
            <a:off x="9001368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CB90B501-2F2B-46A8-9F9B-A6DB18D1A88A}"/>
              </a:ext>
            </a:extLst>
          </p:cNvPr>
          <p:cNvSpPr/>
          <p:nvPr/>
        </p:nvSpPr>
        <p:spPr>
          <a:xfrm>
            <a:off x="8657336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65DC13-0E56-44DF-8735-5E70ECA42B04}"/>
              </a:ext>
            </a:extLst>
          </p:cNvPr>
          <p:cNvSpPr/>
          <p:nvPr/>
        </p:nvSpPr>
        <p:spPr>
          <a:xfrm>
            <a:off x="9001368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B5873D4-A99A-4F1A-BFD4-F64619C842D3}"/>
              </a:ext>
            </a:extLst>
          </p:cNvPr>
          <p:cNvSpPr txBox="1"/>
          <p:nvPr/>
        </p:nvSpPr>
        <p:spPr>
          <a:xfrm>
            <a:off x="8569198" y="456783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0F5FDFF1-49BC-4066-B6FE-C2943D17F0F2}"/>
              </a:ext>
            </a:extLst>
          </p:cNvPr>
          <p:cNvSpPr txBox="1"/>
          <p:nvPr/>
        </p:nvSpPr>
        <p:spPr>
          <a:xfrm>
            <a:off x="5875169" y="51057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1272E8A9-5ACA-441B-8798-0B9D4E296F96}"/>
              </a:ext>
            </a:extLst>
          </p:cNvPr>
          <p:cNvSpPr/>
          <p:nvPr/>
        </p:nvSpPr>
        <p:spPr>
          <a:xfrm>
            <a:off x="6340632" y="516461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D9BF7085-F2E8-451F-8F54-230A089F2ECC}"/>
              </a:ext>
            </a:extLst>
          </p:cNvPr>
          <p:cNvSpPr txBox="1"/>
          <p:nvPr/>
        </p:nvSpPr>
        <p:spPr>
          <a:xfrm>
            <a:off x="6033538" y="470294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323B97B8-FCED-41A2-905F-21F2BBD44715}"/>
              </a:ext>
            </a:extLst>
          </p:cNvPr>
          <p:cNvSpPr txBox="1"/>
          <p:nvPr/>
        </p:nvSpPr>
        <p:spPr>
          <a:xfrm>
            <a:off x="9830956" y="394846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6B3C02BE-ECD7-4C12-8641-38981322138A}"/>
              </a:ext>
            </a:extLst>
          </p:cNvPr>
          <p:cNvSpPr/>
          <p:nvPr/>
        </p:nvSpPr>
        <p:spPr>
          <a:xfrm>
            <a:off x="11220776" y="480359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F21E91E0-B52A-4347-B861-217216973D31}"/>
              </a:ext>
            </a:extLst>
          </p:cNvPr>
          <p:cNvSpPr/>
          <p:nvPr/>
        </p:nvSpPr>
        <p:spPr>
          <a:xfrm>
            <a:off x="11220776" y="514762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572BAE2-950F-4C62-87A6-DE6D630C91F7}"/>
              </a:ext>
            </a:extLst>
          </p:cNvPr>
          <p:cNvSpPr/>
          <p:nvPr/>
        </p:nvSpPr>
        <p:spPr>
          <a:xfrm>
            <a:off x="11220776" y="549165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81675066-27B9-418E-B05B-725D499E5FA7}"/>
              </a:ext>
            </a:extLst>
          </p:cNvPr>
          <p:cNvSpPr/>
          <p:nvPr/>
        </p:nvSpPr>
        <p:spPr>
          <a:xfrm>
            <a:off x="11220776" y="5835688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4432D1E-A2E8-4A0F-9AA4-F87D6322D79F}"/>
              </a:ext>
            </a:extLst>
          </p:cNvPr>
          <p:cNvSpPr txBox="1"/>
          <p:nvPr/>
        </p:nvSpPr>
        <p:spPr>
          <a:xfrm>
            <a:off x="10867311" y="433700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BDDC1CF1-5B0B-4333-B4B2-E085747FCE23}"/>
              </a:ext>
            </a:extLst>
          </p:cNvPr>
          <p:cNvSpPr/>
          <p:nvPr/>
        </p:nvSpPr>
        <p:spPr>
          <a:xfrm>
            <a:off x="7881134" y="1341440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9FE5A42F-4E76-4DC5-8986-117ECD19D249}"/>
              </a:ext>
            </a:extLst>
          </p:cNvPr>
          <p:cNvSpPr/>
          <p:nvPr/>
        </p:nvSpPr>
        <p:spPr>
          <a:xfrm>
            <a:off x="8225166" y="1341440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CA8B3F23-72E9-4382-93D6-D1B53BD66C7D}"/>
              </a:ext>
            </a:extLst>
          </p:cNvPr>
          <p:cNvSpPr/>
          <p:nvPr/>
        </p:nvSpPr>
        <p:spPr>
          <a:xfrm>
            <a:off x="7881134" y="16854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55EF5196-E65B-4B8F-B0F0-05396AFCE4DE}"/>
              </a:ext>
            </a:extLst>
          </p:cNvPr>
          <p:cNvSpPr/>
          <p:nvPr/>
        </p:nvSpPr>
        <p:spPr>
          <a:xfrm>
            <a:off x="8225166" y="16854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751C9A24-18FA-4201-AEEF-AF8A24989C59}"/>
              </a:ext>
            </a:extLst>
          </p:cNvPr>
          <p:cNvSpPr txBox="1"/>
          <p:nvPr/>
        </p:nvSpPr>
        <p:spPr>
          <a:xfrm>
            <a:off x="7553089" y="85264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0300F2F-8BEB-4D48-98D9-124AB80A9296}"/>
              </a:ext>
            </a:extLst>
          </p:cNvPr>
          <p:cNvSpPr txBox="1"/>
          <p:nvPr/>
        </p:nvSpPr>
        <p:spPr>
          <a:xfrm>
            <a:off x="2263242" y="282756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86F4156A-9D49-4E27-92C5-854D6FB38401}"/>
              </a:ext>
            </a:extLst>
          </p:cNvPr>
          <p:cNvSpPr txBox="1"/>
          <p:nvPr/>
        </p:nvSpPr>
        <p:spPr>
          <a:xfrm>
            <a:off x="3087205" y="28106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150BD4C-CE34-4040-975C-DD82630F4EE3}"/>
              </a:ext>
            </a:extLst>
          </p:cNvPr>
          <p:cNvSpPr txBox="1"/>
          <p:nvPr/>
        </p:nvSpPr>
        <p:spPr>
          <a:xfrm>
            <a:off x="4019128" y="279365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038CE124-9204-47B8-81A0-ABE6FC10ECA8}"/>
              </a:ext>
            </a:extLst>
          </p:cNvPr>
          <p:cNvSpPr txBox="1"/>
          <p:nvPr/>
        </p:nvSpPr>
        <p:spPr>
          <a:xfrm>
            <a:off x="9576079" y="86474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CCE2FB1-5453-48D9-88EC-8E55D2D562F6}"/>
              </a:ext>
            </a:extLst>
          </p:cNvPr>
          <p:cNvSpPr/>
          <p:nvPr/>
        </p:nvSpPr>
        <p:spPr>
          <a:xfrm>
            <a:off x="1738933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2FA4E8CF-19C5-49EB-B7B4-B58D995988C0}"/>
              </a:ext>
            </a:extLst>
          </p:cNvPr>
          <p:cNvSpPr/>
          <p:nvPr/>
        </p:nvSpPr>
        <p:spPr>
          <a:xfrm>
            <a:off x="2082965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09B53962-07E9-4CC7-8A35-08DA73706C3F}"/>
              </a:ext>
            </a:extLst>
          </p:cNvPr>
          <p:cNvSpPr/>
          <p:nvPr/>
        </p:nvSpPr>
        <p:spPr>
          <a:xfrm>
            <a:off x="2418092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C13DB478-8ECF-44B1-A5A4-3B2EAC30045E}"/>
              </a:ext>
            </a:extLst>
          </p:cNvPr>
          <p:cNvSpPr/>
          <p:nvPr/>
        </p:nvSpPr>
        <p:spPr>
          <a:xfrm>
            <a:off x="1738933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DED188F3-8C8A-4FC5-B619-F53F45715180}"/>
              </a:ext>
            </a:extLst>
          </p:cNvPr>
          <p:cNvSpPr/>
          <p:nvPr/>
        </p:nvSpPr>
        <p:spPr>
          <a:xfrm>
            <a:off x="2082965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7EF2FD15-D24F-45FF-9E04-C75FAC05EB94}"/>
              </a:ext>
            </a:extLst>
          </p:cNvPr>
          <p:cNvSpPr/>
          <p:nvPr/>
        </p:nvSpPr>
        <p:spPr>
          <a:xfrm>
            <a:off x="1738933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4A34882F-BC4F-4CB7-9E34-5C41E5049CA1}"/>
              </a:ext>
            </a:extLst>
          </p:cNvPr>
          <p:cNvSpPr/>
          <p:nvPr/>
        </p:nvSpPr>
        <p:spPr>
          <a:xfrm>
            <a:off x="2082965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AB0B3F42-D518-41F5-95D7-B5E780173BA4}"/>
              </a:ext>
            </a:extLst>
          </p:cNvPr>
          <p:cNvSpPr/>
          <p:nvPr/>
        </p:nvSpPr>
        <p:spPr>
          <a:xfrm>
            <a:off x="2418092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0EC2E98C-8306-482C-ABCD-778245D567FF}"/>
              </a:ext>
            </a:extLst>
          </p:cNvPr>
          <p:cNvSpPr/>
          <p:nvPr/>
        </p:nvSpPr>
        <p:spPr>
          <a:xfrm>
            <a:off x="2418092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78F2DF9F-469C-4AA5-9794-2226E7EC45F3}"/>
              </a:ext>
            </a:extLst>
          </p:cNvPr>
          <p:cNvSpPr txBox="1"/>
          <p:nvPr/>
        </p:nvSpPr>
        <p:spPr>
          <a:xfrm>
            <a:off x="1778526" y="431826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361338C8-02B4-4BDD-AA4F-282B10E68830}"/>
              </a:ext>
            </a:extLst>
          </p:cNvPr>
          <p:cNvGrpSpPr/>
          <p:nvPr/>
        </p:nvGrpSpPr>
        <p:grpSpPr>
          <a:xfrm>
            <a:off x="9282919" y="1268010"/>
            <a:ext cx="1659176" cy="1522988"/>
            <a:chOff x="5993701" y="4812825"/>
            <a:chExt cx="1659176" cy="1522988"/>
          </a:xfrm>
        </p:grpSpPr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9EE34685-DF38-4AFE-B080-F4F07A79054E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4D64175-A20F-4B9D-BE0A-2EC35EB03ED7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9483EDBD-714A-45F9-8914-344489A616DF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4791B1AA-7841-4B34-876E-DBD80032534E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F69DE0F3-832A-4704-AE2E-9A7D44BBB8FA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9B104325-BDE6-4AE4-AC2E-102A39BCA0B5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7AD7760F-8C80-4960-8953-E9BBBAF78CEE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5BF134BC-F8BB-463A-81E7-4CF08556D844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11706C5E-DCE6-47A2-B27F-D94DBBC85A6B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9DF429F5-C31D-44A1-86E5-5C8D150458CF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87AD940F-F135-4809-AD61-6ABB56983837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DBD8BF6F-705D-40DE-80BF-D3642F1805A9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3C8C2A1-53D8-4B68-B736-F00EBBA50EAD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40B20C45-FC7D-4037-81DC-0632D9D6A5D5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7500FA4B-EFEB-48A8-8661-3BB38E496385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6686CF63-B013-44C3-9CC5-DE03664B8248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1712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32396" y="5439477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396" y="5439477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1654446" y="3889413"/>
            <a:ext cx="2487826" cy="2286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1905" r="-19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 경계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8F442D-D27C-4AD0-9DED-9BABE9AE1F1B}"/>
                  </a:ext>
                </a:extLst>
              </p:cNvPr>
              <p:cNvSpPr txBox="1"/>
              <p:nvPr/>
            </p:nvSpPr>
            <p:spPr>
              <a:xfrm>
                <a:off x="3930210" y="5641431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8F442D-D27C-4AD0-9DED-9BABE9AE1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210" y="5641431"/>
                <a:ext cx="445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4865ED6-D084-4259-928C-0A9178DEB233}"/>
                  </a:ext>
                </a:extLst>
              </p:cNvPr>
              <p:cNvSpPr txBox="1"/>
              <p:nvPr/>
            </p:nvSpPr>
            <p:spPr>
              <a:xfrm>
                <a:off x="2393105" y="418658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4865ED6-D084-4259-928C-0A9178DEB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186583"/>
                <a:ext cx="445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741E79D9-007A-4B71-AC13-2F642C8C5E27}"/>
              </a:ext>
            </a:extLst>
          </p:cNvPr>
          <p:cNvGrpSpPr/>
          <p:nvPr/>
        </p:nvGrpSpPr>
        <p:grpSpPr>
          <a:xfrm>
            <a:off x="6307209" y="2078006"/>
            <a:ext cx="1659176" cy="1522988"/>
            <a:chOff x="5993701" y="4812825"/>
            <a:chExt cx="1659176" cy="1522988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25FB654-8863-4775-AD24-4639BA49B8E8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F44E65-2BEC-4465-AAB5-EA0BC4DEAD8B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60897BEF-2851-46FE-A51C-2B01D18E792E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758F058C-A6ED-4A4E-80E4-BAEA5B1E540D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861C4D56-CBE7-4350-9D68-8F5C535C6B0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B259EADE-5544-418A-971D-EA2AC4C31216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11E3B5A0-7EDD-4B19-8A23-9B6E91F105B9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AFC83812-8B92-4E72-8E83-BA470D202E2F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EE950BB8-87D5-4CBC-8CA4-10508D4656C3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27D9B938-BCCB-4C41-B8C3-F9FA1205D933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F01F4428-9F4F-4951-B58A-4E33610C21DF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5C0B090-DBF5-40C6-9202-7BC288B3BE51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34B4C61-5B5D-44AB-97E6-AF3C213DE522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3E42266-03D7-4122-99D7-57EABAA61C2F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AE2D266-C88B-49A6-BC10-D43BB65E083C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1A20C45-C647-4A96-AB3A-764B6D94BA02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1015733-D7F7-47F6-BC1F-F365E50D36C4}"/>
              </a:ext>
            </a:extLst>
          </p:cNvPr>
          <p:cNvSpPr txBox="1"/>
          <p:nvPr/>
        </p:nvSpPr>
        <p:spPr>
          <a:xfrm>
            <a:off x="6307209" y="1628523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4DAB45-CA0B-49DD-B79F-C81082D3C33D}"/>
              </a:ext>
            </a:extLst>
          </p:cNvPr>
          <p:cNvGrpSpPr/>
          <p:nvPr/>
        </p:nvGrpSpPr>
        <p:grpSpPr>
          <a:xfrm>
            <a:off x="2590393" y="1960229"/>
            <a:ext cx="1032096" cy="1032096"/>
            <a:chOff x="438016" y="4746972"/>
            <a:chExt cx="1032096" cy="103209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E67580D-D68A-47BB-96F1-99D9A5565905}"/>
                </a:ext>
              </a:extLst>
            </p:cNvPr>
            <p:cNvSpPr/>
            <p:nvPr/>
          </p:nvSpPr>
          <p:spPr>
            <a:xfrm>
              <a:off x="438016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0454AE-D553-471F-939F-BF593CACE303}"/>
                </a:ext>
              </a:extLst>
            </p:cNvPr>
            <p:cNvSpPr/>
            <p:nvPr/>
          </p:nvSpPr>
          <p:spPr>
            <a:xfrm>
              <a:off x="782048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9A47E63-BFD0-459B-A480-4FD2D95E8268}"/>
                </a:ext>
              </a:extLst>
            </p:cNvPr>
            <p:cNvSpPr/>
            <p:nvPr/>
          </p:nvSpPr>
          <p:spPr>
            <a:xfrm>
              <a:off x="1126080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0EE0BB-0BF8-40A9-9CFC-953358415BA7}"/>
                </a:ext>
              </a:extLst>
            </p:cNvPr>
            <p:cNvSpPr/>
            <p:nvPr/>
          </p:nvSpPr>
          <p:spPr>
            <a:xfrm>
              <a:off x="438016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ED304C7-3E86-4D6B-9A05-0E5BD5A07781}"/>
                </a:ext>
              </a:extLst>
            </p:cNvPr>
            <p:cNvSpPr/>
            <p:nvPr/>
          </p:nvSpPr>
          <p:spPr>
            <a:xfrm>
              <a:off x="782048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77A1D05-3FB8-4E3D-BFC9-211811F5C352}"/>
                </a:ext>
              </a:extLst>
            </p:cNvPr>
            <p:cNvSpPr/>
            <p:nvPr/>
          </p:nvSpPr>
          <p:spPr>
            <a:xfrm>
              <a:off x="1126080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663D186-5292-4B3A-8F72-E5F39CAA9ED1}"/>
                </a:ext>
              </a:extLst>
            </p:cNvPr>
            <p:cNvSpPr/>
            <p:nvPr/>
          </p:nvSpPr>
          <p:spPr>
            <a:xfrm>
              <a:off x="438016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FF17A69-CA20-43CF-9A41-3F7CE0DE3559}"/>
                </a:ext>
              </a:extLst>
            </p:cNvPr>
            <p:cNvSpPr/>
            <p:nvPr/>
          </p:nvSpPr>
          <p:spPr>
            <a:xfrm>
              <a:off x="782048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632D3F9-1748-4DC2-807F-9BC4EA1C76FF}"/>
                </a:ext>
              </a:extLst>
            </p:cNvPr>
            <p:cNvSpPr/>
            <p:nvPr/>
          </p:nvSpPr>
          <p:spPr>
            <a:xfrm>
              <a:off x="1126080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A7FE1D-DD66-4DF7-8F61-73C1D0A5D744}"/>
              </a:ext>
            </a:extLst>
          </p:cNvPr>
          <p:cNvSpPr/>
          <p:nvPr/>
        </p:nvSpPr>
        <p:spPr>
          <a:xfrm>
            <a:off x="2933799" y="2304261"/>
            <a:ext cx="688690" cy="665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7427BAD-F865-4034-A846-00BADF1D2C28}"/>
              </a:ext>
            </a:extLst>
          </p:cNvPr>
          <p:cNvGrpSpPr/>
          <p:nvPr/>
        </p:nvGrpSpPr>
        <p:grpSpPr>
          <a:xfrm>
            <a:off x="8484352" y="2074582"/>
            <a:ext cx="1659176" cy="1522988"/>
            <a:chOff x="5993701" y="4812825"/>
            <a:chExt cx="1659176" cy="1522988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F7B85840-2E0D-4A4A-A246-1BBD54D2846C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4AD2321-1307-47D2-85C1-77A746300311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4C99846-42C2-403F-A9A5-A6EF746CAEC9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62B30EF-BA09-4BFE-90A9-422E123FD0D8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F668D3B-40D8-4F5E-B1CA-A997EF83F732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2935818-6A03-4F8F-AD80-C8DDDBAD44FD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6849E82E-AD18-43B3-B4A2-74A6C31A7B2A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4DAC376-A37B-4263-A715-02C05E8B3FED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7B3C5E9-781A-42DA-B440-4B8C744BA91F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468DEC2-6D7C-47EE-8CE3-92078E12569E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B00045E-F13B-4E13-B791-ACA73DF675FE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2E73A3E-7EF6-4B1E-8D3E-68332EEFB0AF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DCD4353-A83D-41E6-955E-A664C9854F98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BA20683-790E-497A-B4C7-5AF8DD292F37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552C37F-1FE4-4F04-BF30-66A009D9B13B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FF79B50-7302-4308-9B2F-C312673DD59D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20A3BF60-E1A4-43B0-AF9D-6A033A0BEB75}"/>
              </a:ext>
            </a:extLst>
          </p:cNvPr>
          <p:cNvSpPr txBox="1"/>
          <p:nvPr/>
        </p:nvSpPr>
        <p:spPr>
          <a:xfrm>
            <a:off x="8484352" y="16250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0A1CEF2-D78D-4C2E-A3CA-69B8B09A3FF7}"/>
              </a:ext>
            </a:extLst>
          </p:cNvPr>
          <p:cNvGrpSpPr/>
          <p:nvPr/>
        </p:nvGrpSpPr>
        <p:grpSpPr>
          <a:xfrm>
            <a:off x="8484352" y="3978317"/>
            <a:ext cx="1032096" cy="1032096"/>
            <a:chOff x="438016" y="4746972"/>
            <a:chExt cx="1032096" cy="1032096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B1250F39-082E-4039-AC2E-B46AA2034C92}"/>
                </a:ext>
              </a:extLst>
            </p:cNvPr>
            <p:cNvSpPr/>
            <p:nvPr/>
          </p:nvSpPr>
          <p:spPr>
            <a:xfrm>
              <a:off x="438016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E7303F9-D4D2-4AD4-9FA2-25A3D71FD3AC}"/>
                </a:ext>
              </a:extLst>
            </p:cNvPr>
            <p:cNvSpPr/>
            <p:nvPr/>
          </p:nvSpPr>
          <p:spPr>
            <a:xfrm>
              <a:off x="782048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5283F78C-42BF-4B76-BF7C-13DCD17C5978}"/>
                </a:ext>
              </a:extLst>
            </p:cNvPr>
            <p:cNvSpPr/>
            <p:nvPr/>
          </p:nvSpPr>
          <p:spPr>
            <a:xfrm>
              <a:off x="1126080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D62E191-EC63-41CF-B717-CE780B4D1C20}"/>
                </a:ext>
              </a:extLst>
            </p:cNvPr>
            <p:cNvSpPr/>
            <p:nvPr/>
          </p:nvSpPr>
          <p:spPr>
            <a:xfrm>
              <a:off x="438016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4347E35-C04D-4C61-A732-B425D1866649}"/>
                </a:ext>
              </a:extLst>
            </p:cNvPr>
            <p:cNvSpPr/>
            <p:nvPr/>
          </p:nvSpPr>
          <p:spPr>
            <a:xfrm>
              <a:off x="782048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8A00DC36-E7FF-4B5F-97E9-D86869439DE6}"/>
                </a:ext>
              </a:extLst>
            </p:cNvPr>
            <p:cNvSpPr/>
            <p:nvPr/>
          </p:nvSpPr>
          <p:spPr>
            <a:xfrm>
              <a:off x="1126080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CEB54726-7B29-4385-9A91-55BAFD682FC4}"/>
                </a:ext>
              </a:extLst>
            </p:cNvPr>
            <p:cNvSpPr/>
            <p:nvPr/>
          </p:nvSpPr>
          <p:spPr>
            <a:xfrm>
              <a:off x="438016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0150F43-1F07-44E4-902C-539AE01B021D}"/>
                </a:ext>
              </a:extLst>
            </p:cNvPr>
            <p:cNvSpPr/>
            <p:nvPr/>
          </p:nvSpPr>
          <p:spPr>
            <a:xfrm>
              <a:off x="782048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B7C32E9-1F55-4A72-9D77-F0A311EFEC20}"/>
                </a:ext>
              </a:extLst>
            </p:cNvPr>
            <p:cNvSpPr/>
            <p:nvPr/>
          </p:nvSpPr>
          <p:spPr>
            <a:xfrm>
              <a:off x="1126080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552F1C62-FE29-4F75-B91F-104AB6585FDE}"/>
              </a:ext>
            </a:extLst>
          </p:cNvPr>
          <p:cNvSpPr txBox="1"/>
          <p:nvPr/>
        </p:nvSpPr>
        <p:spPr>
          <a:xfrm>
            <a:off x="8652109" y="501833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60565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8A1B7-8DC9-42BE-86CA-D6794286569A}"/>
              </a:ext>
            </a:extLst>
          </p:cNvPr>
          <p:cNvSpPr txBox="1"/>
          <p:nvPr/>
        </p:nvSpPr>
        <p:spPr>
          <a:xfrm>
            <a:off x="441939" y="986139"/>
            <a:ext cx="101713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input_shape=(1,1,3,3), filter_h=2, filter_w=2,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+= col[:, :, y, x, :, :]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D33355F-AE0F-448F-81F1-4B35722DD2ED}"/>
              </a:ext>
            </a:extLst>
          </p:cNvPr>
          <p:cNvSpPr/>
          <p:nvPr/>
        </p:nvSpPr>
        <p:spPr>
          <a:xfrm>
            <a:off x="10770020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6A44A1-9CB6-409D-8A37-BF44DE5E626C}"/>
              </a:ext>
            </a:extLst>
          </p:cNvPr>
          <p:cNvSpPr/>
          <p:nvPr/>
        </p:nvSpPr>
        <p:spPr>
          <a:xfrm>
            <a:off x="11184814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9ED0B78-05B9-4812-9B67-B7ADC3275FB9}"/>
              </a:ext>
            </a:extLst>
          </p:cNvPr>
          <p:cNvSpPr/>
          <p:nvPr/>
        </p:nvSpPr>
        <p:spPr>
          <a:xfrm>
            <a:off x="11599608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FF094EE-0322-4C94-A578-5C4572008455}"/>
              </a:ext>
            </a:extLst>
          </p:cNvPr>
          <p:cNvSpPr/>
          <p:nvPr/>
        </p:nvSpPr>
        <p:spPr>
          <a:xfrm>
            <a:off x="12014402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0E1CE95-9482-43CA-A718-4DB321E3518D}"/>
              </a:ext>
            </a:extLst>
          </p:cNvPr>
          <p:cNvSpPr/>
          <p:nvPr/>
        </p:nvSpPr>
        <p:spPr>
          <a:xfrm>
            <a:off x="10770020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0068070-EDF7-4025-9BB5-D25CF27F2649}"/>
              </a:ext>
            </a:extLst>
          </p:cNvPr>
          <p:cNvSpPr/>
          <p:nvPr/>
        </p:nvSpPr>
        <p:spPr>
          <a:xfrm>
            <a:off x="11184814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FA5F2F0-FDC3-4A2A-93A5-5EAD4E980794}"/>
              </a:ext>
            </a:extLst>
          </p:cNvPr>
          <p:cNvSpPr/>
          <p:nvPr/>
        </p:nvSpPr>
        <p:spPr>
          <a:xfrm>
            <a:off x="11599608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33D388D-2494-4A7C-A317-F0DC5C4BCFE6}"/>
              </a:ext>
            </a:extLst>
          </p:cNvPr>
          <p:cNvSpPr/>
          <p:nvPr/>
        </p:nvSpPr>
        <p:spPr>
          <a:xfrm>
            <a:off x="12014402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02D2C6-A464-4F6D-8A12-D9DC29B4D515}"/>
              </a:ext>
            </a:extLst>
          </p:cNvPr>
          <p:cNvSpPr/>
          <p:nvPr/>
        </p:nvSpPr>
        <p:spPr>
          <a:xfrm>
            <a:off x="10770020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F9BB1AB-8C42-45DB-88A5-46EBAB3EB9DC}"/>
              </a:ext>
            </a:extLst>
          </p:cNvPr>
          <p:cNvSpPr/>
          <p:nvPr/>
        </p:nvSpPr>
        <p:spPr>
          <a:xfrm>
            <a:off x="11184814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EA3AA33-A3D4-41A6-B012-526EAD88081A}"/>
              </a:ext>
            </a:extLst>
          </p:cNvPr>
          <p:cNvSpPr/>
          <p:nvPr/>
        </p:nvSpPr>
        <p:spPr>
          <a:xfrm>
            <a:off x="11599608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DDE5A56-5773-4BEC-A3F3-9771849EB892}"/>
              </a:ext>
            </a:extLst>
          </p:cNvPr>
          <p:cNvSpPr/>
          <p:nvPr/>
        </p:nvSpPr>
        <p:spPr>
          <a:xfrm>
            <a:off x="12014402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A87D4C1-48A4-4EF4-A1B2-7C76CDFDFB99}"/>
              </a:ext>
            </a:extLst>
          </p:cNvPr>
          <p:cNvSpPr/>
          <p:nvPr/>
        </p:nvSpPr>
        <p:spPr>
          <a:xfrm>
            <a:off x="10770020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3583E51-FB20-424F-B249-1C8A446CAECA}"/>
              </a:ext>
            </a:extLst>
          </p:cNvPr>
          <p:cNvSpPr/>
          <p:nvPr/>
        </p:nvSpPr>
        <p:spPr>
          <a:xfrm>
            <a:off x="11184814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C952785-97BD-4351-A61E-BA6DFD08C463}"/>
              </a:ext>
            </a:extLst>
          </p:cNvPr>
          <p:cNvSpPr/>
          <p:nvPr/>
        </p:nvSpPr>
        <p:spPr>
          <a:xfrm>
            <a:off x="11599608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6809F38-2DC5-486B-AC1D-B92E7C869336}"/>
              </a:ext>
            </a:extLst>
          </p:cNvPr>
          <p:cNvSpPr/>
          <p:nvPr/>
        </p:nvSpPr>
        <p:spPr>
          <a:xfrm>
            <a:off x="12014402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C8ACF79-0D10-4A39-9D39-7FB83CA4E8F9}"/>
              </a:ext>
            </a:extLst>
          </p:cNvPr>
          <p:cNvSpPr txBox="1"/>
          <p:nvPr/>
        </p:nvSpPr>
        <p:spPr>
          <a:xfrm>
            <a:off x="-1129851" y="58516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B3AE2A-4E50-45F7-A9C0-81F1B0BE3785}"/>
              </a:ext>
            </a:extLst>
          </p:cNvPr>
          <p:cNvSpPr/>
          <p:nvPr/>
        </p:nvSpPr>
        <p:spPr>
          <a:xfrm>
            <a:off x="-513806" y="4824549"/>
            <a:ext cx="11599817" cy="1071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AFD3A82-C0B0-47AC-B758-B5882939CA63}"/>
              </a:ext>
            </a:extLst>
          </p:cNvPr>
          <p:cNvGrpSpPr/>
          <p:nvPr/>
        </p:nvGrpSpPr>
        <p:grpSpPr>
          <a:xfrm>
            <a:off x="-435430" y="4911634"/>
            <a:ext cx="11434355" cy="875212"/>
            <a:chOff x="-435429" y="4911634"/>
            <a:chExt cx="11311846" cy="875212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356708D-F367-4EDF-8089-C65B14A17E88}"/>
                </a:ext>
              </a:extLst>
            </p:cNvPr>
            <p:cNvSpPr/>
            <p:nvPr/>
          </p:nvSpPr>
          <p:spPr>
            <a:xfrm>
              <a:off x="-435429" y="4911635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9A804CD-EDB7-4880-910C-CC274A810370}"/>
                </a:ext>
              </a:extLst>
            </p:cNvPr>
            <p:cNvSpPr/>
            <p:nvPr/>
          </p:nvSpPr>
          <p:spPr>
            <a:xfrm>
              <a:off x="5220494" y="4911634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EAE136-6946-4B0F-9863-87DD9C443B3D}"/>
              </a:ext>
            </a:extLst>
          </p:cNvPr>
          <p:cNvSpPr/>
          <p:nvPr/>
        </p:nvSpPr>
        <p:spPr>
          <a:xfrm>
            <a:off x="-348344" y="49791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50ED16B-3E0E-44DF-8F64-EA4BA56453E1}"/>
              </a:ext>
            </a:extLst>
          </p:cNvPr>
          <p:cNvSpPr/>
          <p:nvPr/>
        </p:nvSpPr>
        <p:spPr>
          <a:xfrm>
            <a:off x="2423160" y="49791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442E419-B938-4EFC-8C45-5524A8A0BF02}"/>
              </a:ext>
            </a:extLst>
          </p:cNvPr>
          <p:cNvSpPr/>
          <p:nvPr/>
        </p:nvSpPr>
        <p:spPr>
          <a:xfrm>
            <a:off x="5360124" y="49791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44A19D8-714C-4897-8057-295881C7E241}"/>
              </a:ext>
            </a:extLst>
          </p:cNvPr>
          <p:cNvSpPr/>
          <p:nvPr/>
        </p:nvSpPr>
        <p:spPr>
          <a:xfrm>
            <a:off x="8131628" y="49791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1E9225F-9F21-4B6E-9757-DAE29C89A313}"/>
              </a:ext>
            </a:extLst>
          </p:cNvPr>
          <p:cNvSpPr/>
          <p:nvPr/>
        </p:nvSpPr>
        <p:spPr>
          <a:xfrm>
            <a:off x="-278678" y="50466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8D81674-61B8-4324-A2D1-AE57D0F4597B}"/>
              </a:ext>
            </a:extLst>
          </p:cNvPr>
          <p:cNvSpPr/>
          <p:nvPr/>
        </p:nvSpPr>
        <p:spPr>
          <a:xfrm>
            <a:off x="2492826" y="5056448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84A7218-0E61-47FB-B56A-66F03C84F482}"/>
              </a:ext>
            </a:extLst>
          </p:cNvPr>
          <p:cNvSpPr/>
          <p:nvPr/>
        </p:nvSpPr>
        <p:spPr>
          <a:xfrm>
            <a:off x="5438500" y="50466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198B18-EC8B-4118-AA0A-1C5D968BCBC3}"/>
              </a:ext>
            </a:extLst>
          </p:cNvPr>
          <p:cNvSpPr/>
          <p:nvPr/>
        </p:nvSpPr>
        <p:spPr>
          <a:xfrm>
            <a:off x="8197060" y="506410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305E2F-36EA-4C91-9CC4-60CCBA285D38}"/>
              </a:ext>
            </a:extLst>
          </p:cNvPr>
          <p:cNvGrpSpPr/>
          <p:nvPr/>
        </p:nvGrpSpPr>
        <p:grpSpPr>
          <a:xfrm>
            <a:off x="-199218" y="5113998"/>
            <a:ext cx="2428611" cy="450779"/>
            <a:chOff x="-199218" y="5113998"/>
            <a:chExt cx="2428611" cy="45077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AB942F0-5B67-4A80-8936-8D6B650E5385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7959B601-C173-454B-945F-31228BE8A581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AFC0C725-6436-4E1B-B897-D964FE3DB8B7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49B7923B-1486-440D-9AAE-079BFE048AFB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E5FA6245-CAF1-4B4F-9C11-CFC40CA741E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FB35603C-DE20-4273-BC8F-0CDB4C778FD9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6DC04438-1EC4-47DA-84E9-7D81A70F1A98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DF9D10B-55EB-4B8D-8C54-0FE96C53FDC2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4F6CDA99-A6B8-4616-A7C4-C3595C2A0DE5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A7761C66-8636-42A1-AC77-6A3A3EF27BB9}"/>
              </a:ext>
            </a:extLst>
          </p:cNvPr>
          <p:cNvGrpSpPr/>
          <p:nvPr/>
        </p:nvGrpSpPr>
        <p:grpSpPr>
          <a:xfrm>
            <a:off x="2564127" y="5128251"/>
            <a:ext cx="2428611" cy="450779"/>
            <a:chOff x="-199218" y="5113998"/>
            <a:chExt cx="2428611" cy="450779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FD88505E-D30C-42A0-8A39-7EC1A2741F7C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7F7B6B11-5C68-4E9F-B5F4-A3B999930BC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A433E0F6-90CF-4F39-8B4E-701B283A8F9D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5403AA1-44EE-4F2B-AED8-46C6C6FE9CF3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1B09AF3B-43CC-405F-B706-005944A2FD14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7600F45A-A747-4246-9E2F-BB38B4F7143B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91DC8D12-ABBC-4B8B-9CA1-EE8ABC18C61E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93AADBCC-80CA-4D85-9D8F-DDDCB66A6B8C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54A64CE8-63D1-4623-8E1C-36D8B93AE6B3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61EE130B-22F1-4416-80AF-51444CE16CA7}"/>
              </a:ext>
            </a:extLst>
          </p:cNvPr>
          <p:cNvGrpSpPr/>
          <p:nvPr/>
        </p:nvGrpSpPr>
        <p:grpSpPr>
          <a:xfrm>
            <a:off x="5527626" y="5110677"/>
            <a:ext cx="2428611" cy="450779"/>
            <a:chOff x="-199218" y="5113998"/>
            <a:chExt cx="2428611" cy="450779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2AFF8D6B-5544-4703-B981-F4D45CC40966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951FB05-C163-439B-A955-424CF9DB454A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6A5E38A9-D9F2-4ACF-BA32-A6245F62F3E7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D78B75A-6B26-4663-B0B2-3507DB847959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86C351E3-90C0-4A74-A89A-AE6D4061D22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1F52A3E6-9ACC-49FC-B62A-E352D553554B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DF02C6B6-CC55-4A98-98B8-74BC07E44B34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1B2D4B13-0F21-4DAC-9C3A-3AC937C6063D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9F381432-232C-4C28-BD6D-B25A4EBAAB95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AAA60E93-0CC3-4867-8B74-840B47AD5B1C}"/>
              </a:ext>
            </a:extLst>
          </p:cNvPr>
          <p:cNvGrpSpPr/>
          <p:nvPr/>
        </p:nvGrpSpPr>
        <p:grpSpPr>
          <a:xfrm>
            <a:off x="8275864" y="5128251"/>
            <a:ext cx="2428611" cy="450779"/>
            <a:chOff x="-199218" y="5113998"/>
            <a:chExt cx="2428611" cy="450779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7880D18B-D08A-47C6-B49E-C9A2699A5ACE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FEF20BFC-B089-41A7-8AF1-902BAB227C40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F53CA37B-5283-479D-92F5-0380C709117D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F1B79F49-9971-4669-8306-B83C6C51DAC5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8DC66A08-5E48-4FF6-90F8-6CB40382063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3070E54D-CC94-4F0E-B94A-04D4E28827F7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FB43D9C1-B0C8-48D6-AF22-0409FBB49AD3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60296C99-E815-469F-B368-874FC09B10FC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BFCEC372-C3AF-4C54-AA3A-7564BA627A00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34F72E2-A47C-4C3C-9BFE-666B8C3B06BF}"/>
              </a:ext>
            </a:extLst>
          </p:cNvPr>
          <p:cNvGrpSpPr/>
          <p:nvPr/>
        </p:nvGrpSpPr>
        <p:grpSpPr>
          <a:xfrm>
            <a:off x="-513806" y="5980658"/>
            <a:ext cx="11599817" cy="1071154"/>
            <a:chOff x="-1249378" y="5277227"/>
            <a:chExt cx="5961888" cy="124657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BADC59-A3E1-4A07-BDDF-628121790FA4}"/>
                </a:ext>
              </a:extLst>
            </p:cNvPr>
            <p:cNvSpPr/>
            <p:nvPr/>
          </p:nvSpPr>
          <p:spPr>
            <a:xfrm>
              <a:off x="-1249378" y="5277227"/>
              <a:ext cx="5961888" cy="12465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91E00E3-A944-4254-9E15-0FE3397A5A2C}"/>
                </a:ext>
              </a:extLst>
            </p:cNvPr>
            <p:cNvSpPr/>
            <p:nvPr/>
          </p:nvSpPr>
          <p:spPr>
            <a:xfrm>
              <a:off x="-1170422" y="54424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D9A3684-0C0A-4838-81D6-F5454837B892}"/>
                </a:ext>
              </a:extLst>
            </p:cNvPr>
            <p:cNvSpPr/>
            <p:nvPr/>
          </p:nvSpPr>
          <p:spPr>
            <a:xfrm>
              <a:off x="-1107049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D0FB293-2D18-4E83-B7F7-CD0856540C24}"/>
                </a:ext>
              </a:extLst>
            </p:cNvPr>
            <p:cNvSpPr/>
            <p:nvPr/>
          </p:nvSpPr>
          <p:spPr>
            <a:xfrm>
              <a:off x="1731566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48A59CA-2019-44E2-8C41-1637F24BEAEA}"/>
                </a:ext>
              </a:extLst>
            </p:cNvPr>
            <p:cNvSpPr/>
            <p:nvPr/>
          </p:nvSpPr>
          <p:spPr>
            <a:xfrm>
              <a:off x="-1043676" y="56715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25C1B28-7BD3-45B8-A706-2A21101ED2FA}"/>
                </a:ext>
              </a:extLst>
            </p:cNvPr>
            <p:cNvSpPr/>
            <p:nvPr/>
          </p:nvSpPr>
          <p:spPr>
            <a:xfrm>
              <a:off x="316471" y="56694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55A5E25-4DCD-4C8E-8C64-1B769CB1992B}"/>
                </a:ext>
              </a:extLst>
            </p:cNvPr>
            <p:cNvSpPr/>
            <p:nvPr/>
          </p:nvSpPr>
          <p:spPr>
            <a:xfrm>
              <a:off x="1794939" y="56664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9E7CD27-6F95-414C-8483-64911DCA13AE}"/>
                </a:ext>
              </a:extLst>
            </p:cNvPr>
            <p:cNvSpPr/>
            <p:nvPr/>
          </p:nvSpPr>
          <p:spPr>
            <a:xfrm>
              <a:off x="3155086" y="56643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560F7C-F580-4A06-8C22-3778B9894A28}"/>
                </a:ext>
              </a:extLst>
            </p:cNvPr>
            <p:cNvSpPr/>
            <p:nvPr/>
          </p:nvSpPr>
          <p:spPr>
            <a:xfrm>
              <a:off x="-991980" y="57414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F5F09F8-30C7-40C0-A58B-E112D5B21682}"/>
                </a:ext>
              </a:extLst>
            </p:cNvPr>
            <p:cNvSpPr/>
            <p:nvPr/>
          </p:nvSpPr>
          <p:spPr>
            <a:xfrm>
              <a:off x="-358163" y="57398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D162CA9-6CB3-43B7-B151-B7F3EF011E71}"/>
                </a:ext>
              </a:extLst>
            </p:cNvPr>
            <p:cNvSpPr/>
            <p:nvPr/>
          </p:nvSpPr>
          <p:spPr>
            <a:xfrm>
              <a:off x="-95020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77750-8B4C-4D15-856F-29169E73DE04}"/>
                </a:ext>
              </a:extLst>
            </p:cNvPr>
            <p:cNvSpPr/>
            <p:nvPr/>
          </p:nvSpPr>
          <p:spPr>
            <a:xfrm>
              <a:off x="-6679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4228390-6421-470B-BF3A-2DF4256EBA2D}"/>
                </a:ext>
              </a:extLst>
            </p:cNvPr>
            <p:cNvSpPr/>
            <p:nvPr/>
          </p:nvSpPr>
          <p:spPr>
            <a:xfrm>
              <a:off x="-323539" y="57970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16EC648-F0D3-4963-AEF5-32D6993BA685}"/>
                </a:ext>
              </a:extLst>
            </p:cNvPr>
            <p:cNvSpPr/>
            <p:nvPr/>
          </p:nvSpPr>
          <p:spPr>
            <a:xfrm>
              <a:off x="-41254" y="57960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A86918E-709A-4E2A-A32D-97A733194D8D}"/>
                </a:ext>
              </a:extLst>
            </p:cNvPr>
            <p:cNvSpPr/>
            <p:nvPr/>
          </p:nvSpPr>
          <p:spPr>
            <a:xfrm>
              <a:off x="371420" y="57291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8DBFF98-7914-4E98-85F0-D38F0FEAE84A}"/>
                </a:ext>
              </a:extLst>
            </p:cNvPr>
            <p:cNvSpPr/>
            <p:nvPr/>
          </p:nvSpPr>
          <p:spPr>
            <a:xfrm>
              <a:off x="1005237" y="57275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B6362BE-C5C9-490F-A426-D28FBC3C2C28}"/>
                </a:ext>
              </a:extLst>
            </p:cNvPr>
            <p:cNvSpPr/>
            <p:nvPr/>
          </p:nvSpPr>
          <p:spPr>
            <a:xfrm>
              <a:off x="413193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938B965-858E-4113-9F51-0478A5289D04}"/>
                </a:ext>
              </a:extLst>
            </p:cNvPr>
            <p:cNvSpPr/>
            <p:nvPr/>
          </p:nvSpPr>
          <p:spPr>
            <a:xfrm>
              <a:off x="695478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21220A-1415-4564-A839-D889D65C0327}"/>
                </a:ext>
              </a:extLst>
            </p:cNvPr>
            <p:cNvSpPr/>
            <p:nvPr/>
          </p:nvSpPr>
          <p:spPr>
            <a:xfrm>
              <a:off x="1039861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EE03259-7CE2-4BA2-BCB2-9A8FC37483CD}"/>
                </a:ext>
              </a:extLst>
            </p:cNvPr>
            <p:cNvSpPr/>
            <p:nvPr/>
          </p:nvSpPr>
          <p:spPr>
            <a:xfrm>
              <a:off x="1322146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01C72F6-562E-45B2-9118-686312DD0F18}"/>
                </a:ext>
              </a:extLst>
            </p:cNvPr>
            <p:cNvSpPr/>
            <p:nvPr/>
          </p:nvSpPr>
          <p:spPr>
            <a:xfrm>
              <a:off x="1832564" y="57399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AC2DDB0-3288-48C3-BEDB-FB2D15FB6FA8}"/>
                </a:ext>
              </a:extLst>
            </p:cNvPr>
            <p:cNvSpPr/>
            <p:nvPr/>
          </p:nvSpPr>
          <p:spPr>
            <a:xfrm>
              <a:off x="2466381" y="57384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9920AD6-870A-4618-943E-F36D6C699C69}"/>
                </a:ext>
              </a:extLst>
            </p:cNvPr>
            <p:cNvSpPr/>
            <p:nvPr/>
          </p:nvSpPr>
          <p:spPr>
            <a:xfrm>
              <a:off x="187433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3FA51C5-5F85-4A5D-8D44-F080740EADBC}"/>
                </a:ext>
              </a:extLst>
            </p:cNvPr>
            <p:cNvSpPr/>
            <p:nvPr/>
          </p:nvSpPr>
          <p:spPr>
            <a:xfrm>
              <a:off x="21566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ED9F28F-7B46-4410-A4E4-04B78E294DB0}"/>
                </a:ext>
              </a:extLst>
            </p:cNvPr>
            <p:cNvSpPr/>
            <p:nvPr/>
          </p:nvSpPr>
          <p:spPr>
            <a:xfrm>
              <a:off x="2501005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0416475-2DC3-4C37-899F-0B42683C3A02}"/>
                </a:ext>
              </a:extLst>
            </p:cNvPr>
            <p:cNvSpPr/>
            <p:nvPr/>
          </p:nvSpPr>
          <p:spPr>
            <a:xfrm>
              <a:off x="2783290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AC7127E-7E53-41FE-89D1-3A6E0F9874B9}"/>
                </a:ext>
              </a:extLst>
            </p:cNvPr>
            <p:cNvSpPr/>
            <p:nvPr/>
          </p:nvSpPr>
          <p:spPr>
            <a:xfrm>
              <a:off x="3201341" y="57397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AFCCFB9-F7DC-46A8-8320-1FB50AEBB566}"/>
                </a:ext>
              </a:extLst>
            </p:cNvPr>
            <p:cNvSpPr/>
            <p:nvPr/>
          </p:nvSpPr>
          <p:spPr>
            <a:xfrm>
              <a:off x="3835158" y="57381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574BDDA-DD97-40AF-84FC-73FA51EBB836}"/>
                </a:ext>
              </a:extLst>
            </p:cNvPr>
            <p:cNvSpPr/>
            <p:nvPr/>
          </p:nvSpPr>
          <p:spPr>
            <a:xfrm>
              <a:off x="3243114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B022DFE-CA70-4DF0-B58F-47B3819E6209}"/>
                </a:ext>
              </a:extLst>
            </p:cNvPr>
            <p:cNvSpPr/>
            <p:nvPr/>
          </p:nvSpPr>
          <p:spPr>
            <a:xfrm>
              <a:off x="3525399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16C2577-7F07-4ADF-B104-C13AEDCC6CC8}"/>
                </a:ext>
              </a:extLst>
            </p:cNvPr>
            <p:cNvSpPr/>
            <p:nvPr/>
          </p:nvSpPr>
          <p:spPr>
            <a:xfrm>
              <a:off x="386978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651488B-BB93-461F-A4FE-94629E885B1D}"/>
                </a:ext>
              </a:extLst>
            </p:cNvPr>
            <p:cNvSpPr/>
            <p:nvPr/>
          </p:nvSpPr>
          <p:spPr>
            <a:xfrm>
              <a:off x="4152067" y="5796056"/>
              <a:ext cx="282285" cy="2591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39B7A5EF-41DC-49DE-94DD-ACAE34BEF620}"/>
              </a:ext>
            </a:extLst>
          </p:cNvPr>
          <p:cNvSpPr/>
          <p:nvPr/>
        </p:nvSpPr>
        <p:spPr>
          <a:xfrm>
            <a:off x="10770020" y="14966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EE8C2CA-F3B8-40C7-B49C-A03CD8B84816}"/>
              </a:ext>
            </a:extLst>
          </p:cNvPr>
          <p:cNvSpPr/>
          <p:nvPr/>
        </p:nvSpPr>
        <p:spPr>
          <a:xfrm>
            <a:off x="11184814" y="14966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3BBE384-DB93-4CBB-8024-0AD04EBD6E4C}"/>
              </a:ext>
            </a:extLst>
          </p:cNvPr>
          <p:cNvSpPr/>
          <p:nvPr/>
        </p:nvSpPr>
        <p:spPr>
          <a:xfrm>
            <a:off x="11599608" y="14966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EB1C9234-7789-40D0-982D-78ACC412B33D}"/>
              </a:ext>
            </a:extLst>
          </p:cNvPr>
          <p:cNvSpPr/>
          <p:nvPr/>
        </p:nvSpPr>
        <p:spPr>
          <a:xfrm>
            <a:off x="10770020" y="18774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1A79504F-CB8B-47EE-9935-1735D45601CF}"/>
              </a:ext>
            </a:extLst>
          </p:cNvPr>
          <p:cNvSpPr/>
          <p:nvPr/>
        </p:nvSpPr>
        <p:spPr>
          <a:xfrm>
            <a:off x="11184814" y="18774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3C42C6C6-EDC4-437B-A82A-12D17189E647}"/>
              </a:ext>
            </a:extLst>
          </p:cNvPr>
          <p:cNvSpPr/>
          <p:nvPr/>
        </p:nvSpPr>
        <p:spPr>
          <a:xfrm>
            <a:off x="11599608" y="18774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0F9B51C3-5CAB-4F64-84DB-7C6D6F0FF95F}"/>
              </a:ext>
            </a:extLst>
          </p:cNvPr>
          <p:cNvSpPr/>
          <p:nvPr/>
        </p:nvSpPr>
        <p:spPr>
          <a:xfrm>
            <a:off x="10770020" y="2258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4979313-5155-460C-A334-01699F9A019C}"/>
              </a:ext>
            </a:extLst>
          </p:cNvPr>
          <p:cNvSpPr/>
          <p:nvPr/>
        </p:nvSpPr>
        <p:spPr>
          <a:xfrm>
            <a:off x="11184814" y="2258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363B8603-8026-4614-842F-40BDB9C8E327}"/>
              </a:ext>
            </a:extLst>
          </p:cNvPr>
          <p:cNvSpPr/>
          <p:nvPr/>
        </p:nvSpPr>
        <p:spPr>
          <a:xfrm>
            <a:off x="11599608" y="2258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859E63D-3623-4164-8100-4CE7491C90D0}"/>
              </a:ext>
            </a:extLst>
          </p:cNvPr>
          <p:cNvSpPr txBox="1"/>
          <p:nvPr/>
        </p:nvSpPr>
        <p:spPr>
          <a:xfrm>
            <a:off x="10962709" y="107115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42355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763301" y="911497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57FCFD-8FF2-4E32-B27C-12DB308ECBEB}"/>
              </a:ext>
            </a:extLst>
          </p:cNvPr>
          <p:cNvSpPr/>
          <p:nvPr/>
        </p:nvSpPr>
        <p:spPr>
          <a:xfrm>
            <a:off x="9569730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46FA-C47D-4DAF-B259-642609092CC2}"/>
              </a:ext>
            </a:extLst>
          </p:cNvPr>
          <p:cNvSpPr/>
          <p:nvPr/>
        </p:nvSpPr>
        <p:spPr>
          <a:xfrm>
            <a:off x="9955152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7678F4-240D-44AA-B1EF-A247C1967460}"/>
              </a:ext>
            </a:extLst>
          </p:cNvPr>
          <p:cNvSpPr/>
          <p:nvPr/>
        </p:nvSpPr>
        <p:spPr>
          <a:xfrm>
            <a:off x="10340574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E76554-00E6-400E-BDFE-75714CBE3577}"/>
              </a:ext>
            </a:extLst>
          </p:cNvPr>
          <p:cNvSpPr/>
          <p:nvPr/>
        </p:nvSpPr>
        <p:spPr>
          <a:xfrm>
            <a:off x="10725995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40D953-25DE-49EA-BF06-1F0E5CF19428}"/>
              </a:ext>
            </a:extLst>
          </p:cNvPr>
          <p:cNvSpPr/>
          <p:nvPr/>
        </p:nvSpPr>
        <p:spPr>
          <a:xfrm>
            <a:off x="9569730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AB0302-5FD3-4AE7-9498-6368FF426BEB}"/>
              </a:ext>
            </a:extLst>
          </p:cNvPr>
          <p:cNvSpPr/>
          <p:nvPr/>
        </p:nvSpPr>
        <p:spPr>
          <a:xfrm>
            <a:off x="9955152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B66028-11DC-46D2-96AC-4776927B7D70}"/>
              </a:ext>
            </a:extLst>
          </p:cNvPr>
          <p:cNvSpPr/>
          <p:nvPr/>
        </p:nvSpPr>
        <p:spPr>
          <a:xfrm>
            <a:off x="10340574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64EF18-C320-44CB-9C3B-FFBA6288ACF0}"/>
              </a:ext>
            </a:extLst>
          </p:cNvPr>
          <p:cNvSpPr/>
          <p:nvPr/>
        </p:nvSpPr>
        <p:spPr>
          <a:xfrm>
            <a:off x="10725995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96F6F4-EBA6-452A-98DA-A6E5C7A58D90}"/>
              </a:ext>
            </a:extLst>
          </p:cNvPr>
          <p:cNvSpPr/>
          <p:nvPr/>
        </p:nvSpPr>
        <p:spPr>
          <a:xfrm>
            <a:off x="9569730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6AE616-22D2-424F-AB77-42DA856F089F}"/>
              </a:ext>
            </a:extLst>
          </p:cNvPr>
          <p:cNvSpPr/>
          <p:nvPr/>
        </p:nvSpPr>
        <p:spPr>
          <a:xfrm>
            <a:off x="9955152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D345C7-06C4-4E3B-994D-ED2F4095496B}"/>
              </a:ext>
            </a:extLst>
          </p:cNvPr>
          <p:cNvSpPr/>
          <p:nvPr/>
        </p:nvSpPr>
        <p:spPr>
          <a:xfrm>
            <a:off x="10340574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CA6FF7F-67B8-48D5-88DA-48E6FBBBB818}"/>
              </a:ext>
            </a:extLst>
          </p:cNvPr>
          <p:cNvSpPr/>
          <p:nvPr/>
        </p:nvSpPr>
        <p:spPr>
          <a:xfrm>
            <a:off x="10725995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F60FFF-CFE8-4AE2-9C21-BC924E405A9A}"/>
              </a:ext>
            </a:extLst>
          </p:cNvPr>
          <p:cNvSpPr/>
          <p:nvPr/>
        </p:nvSpPr>
        <p:spPr>
          <a:xfrm>
            <a:off x="9569730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6E85E-3B72-4B48-95B0-0DB0C18EAC10}"/>
              </a:ext>
            </a:extLst>
          </p:cNvPr>
          <p:cNvSpPr/>
          <p:nvPr/>
        </p:nvSpPr>
        <p:spPr>
          <a:xfrm>
            <a:off x="9955152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1875DA-DEC9-4902-8C85-73E795CF5142}"/>
              </a:ext>
            </a:extLst>
          </p:cNvPr>
          <p:cNvSpPr/>
          <p:nvPr/>
        </p:nvSpPr>
        <p:spPr>
          <a:xfrm>
            <a:off x="10340574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3D0EAD-7AFB-4282-8F6E-7E076EBCD5EF}"/>
              </a:ext>
            </a:extLst>
          </p:cNvPr>
          <p:cNvSpPr/>
          <p:nvPr/>
        </p:nvSpPr>
        <p:spPr>
          <a:xfrm>
            <a:off x="10725995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BF1B70-2E91-4C35-8F6C-E8BF106A76A1}"/>
              </a:ext>
            </a:extLst>
          </p:cNvPr>
          <p:cNvSpPr/>
          <p:nvPr/>
        </p:nvSpPr>
        <p:spPr>
          <a:xfrm>
            <a:off x="9559216" y="4839875"/>
            <a:ext cx="1533514" cy="3665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9B9415-5C14-4C8B-8288-9EDAEB34A995}"/>
              </a:ext>
            </a:extLst>
          </p:cNvPr>
          <p:cNvSpPr/>
          <p:nvPr/>
        </p:nvSpPr>
        <p:spPr>
          <a:xfrm>
            <a:off x="3623072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7CA8BD-76EB-4425-990E-7094421A340F}"/>
              </a:ext>
            </a:extLst>
          </p:cNvPr>
          <p:cNvSpPr/>
          <p:nvPr/>
        </p:nvSpPr>
        <p:spPr>
          <a:xfrm>
            <a:off x="4008494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6528F7-3195-46D1-B366-5CA89E6C782F}"/>
              </a:ext>
            </a:extLst>
          </p:cNvPr>
          <p:cNvSpPr/>
          <p:nvPr/>
        </p:nvSpPr>
        <p:spPr>
          <a:xfrm>
            <a:off x="439391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145B07-7818-4E1D-A179-63278B5E0DB4}"/>
              </a:ext>
            </a:extLst>
          </p:cNvPr>
          <p:cNvSpPr/>
          <p:nvPr/>
        </p:nvSpPr>
        <p:spPr>
          <a:xfrm>
            <a:off x="477933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DFEC53-8E99-46D8-9168-93DFDD5213CD}"/>
              </a:ext>
            </a:extLst>
          </p:cNvPr>
          <p:cNvSpPr txBox="1"/>
          <p:nvPr/>
        </p:nvSpPr>
        <p:spPr>
          <a:xfrm>
            <a:off x="4201205" y="545234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86FFED-5DFF-4254-9DB4-0AD18AF44D15}"/>
              </a:ext>
            </a:extLst>
          </p:cNvPr>
          <p:cNvSpPr txBox="1"/>
          <p:nvPr/>
        </p:nvSpPr>
        <p:spPr>
          <a:xfrm>
            <a:off x="10591019" y="43909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11DEEE-5A07-4573-B593-64FDAC90C148}"/>
              </a:ext>
            </a:extLst>
          </p:cNvPr>
          <p:cNvSpPr/>
          <p:nvPr/>
        </p:nvSpPr>
        <p:spPr>
          <a:xfrm>
            <a:off x="6591144" y="57371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6E2DEE-F951-4A2C-82A2-49E141EEEA4D}"/>
              </a:ext>
            </a:extLst>
          </p:cNvPr>
          <p:cNvSpPr/>
          <p:nvPr/>
        </p:nvSpPr>
        <p:spPr>
          <a:xfrm>
            <a:off x="6976566" y="57371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BAE666-286D-4288-B88E-5B211A816DD8}"/>
              </a:ext>
            </a:extLst>
          </p:cNvPr>
          <p:cNvSpPr/>
          <p:nvPr/>
        </p:nvSpPr>
        <p:spPr>
          <a:xfrm>
            <a:off x="6591144" y="60909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276108-1B02-4551-81E7-A78FDB1E0280}"/>
              </a:ext>
            </a:extLst>
          </p:cNvPr>
          <p:cNvSpPr/>
          <p:nvPr/>
        </p:nvSpPr>
        <p:spPr>
          <a:xfrm>
            <a:off x="6976566" y="60909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922A65-334B-4835-AB3F-6A7CE8AF3C5D}"/>
              </a:ext>
            </a:extLst>
          </p:cNvPr>
          <p:cNvSpPr txBox="1"/>
          <p:nvPr/>
        </p:nvSpPr>
        <p:spPr>
          <a:xfrm>
            <a:off x="6591144" y="519156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453384-48EC-4553-84A7-DDC21499751A}"/>
              </a:ext>
            </a:extLst>
          </p:cNvPr>
          <p:cNvSpPr/>
          <p:nvPr/>
        </p:nvSpPr>
        <p:spPr>
          <a:xfrm>
            <a:off x="1016811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E6F7FC-25E6-41A0-93C8-C8B7632A0C52}"/>
              </a:ext>
            </a:extLst>
          </p:cNvPr>
          <p:cNvSpPr/>
          <p:nvPr/>
        </p:nvSpPr>
        <p:spPr>
          <a:xfrm>
            <a:off x="1402233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CAFE1C-EAB0-41B4-9FB0-1EC2E5708A0A}"/>
              </a:ext>
            </a:extLst>
          </p:cNvPr>
          <p:cNvSpPr/>
          <p:nvPr/>
        </p:nvSpPr>
        <p:spPr>
          <a:xfrm>
            <a:off x="1787655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41BF7C-1C12-47EB-8125-95CC4351DCAB}"/>
              </a:ext>
            </a:extLst>
          </p:cNvPr>
          <p:cNvSpPr/>
          <p:nvPr/>
        </p:nvSpPr>
        <p:spPr>
          <a:xfrm>
            <a:off x="2173077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823923" y="550905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3932B49-B357-44D6-8F60-BD9089845FDE}"/>
              </a:ext>
            </a:extLst>
          </p:cNvPr>
          <p:cNvSpPr/>
          <p:nvPr/>
        </p:nvSpPr>
        <p:spPr>
          <a:xfrm>
            <a:off x="9955151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C3887F-FD39-402F-8D3E-BEA97819A3A2}"/>
              </a:ext>
            </a:extLst>
          </p:cNvPr>
          <p:cNvSpPr/>
          <p:nvPr/>
        </p:nvSpPr>
        <p:spPr>
          <a:xfrm>
            <a:off x="10340573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D5DE00-5C7D-4F1A-ACC3-2E1B74225996}"/>
              </a:ext>
            </a:extLst>
          </p:cNvPr>
          <p:cNvSpPr/>
          <p:nvPr/>
        </p:nvSpPr>
        <p:spPr>
          <a:xfrm>
            <a:off x="10725995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A98BFE4-0444-48B9-B745-CD0A354E4E47}"/>
              </a:ext>
            </a:extLst>
          </p:cNvPr>
          <p:cNvSpPr/>
          <p:nvPr/>
        </p:nvSpPr>
        <p:spPr>
          <a:xfrm>
            <a:off x="11111416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5714F3-883E-4437-B621-39FA3D2E0269}"/>
              </a:ext>
            </a:extLst>
          </p:cNvPr>
          <p:cNvSpPr/>
          <p:nvPr/>
        </p:nvSpPr>
        <p:spPr>
          <a:xfrm>
            <a:off x="9955151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B75813-E4C8-46F7-AE50-8E70D5AFB0A2}"/>
              </a:ext>
            </a:extLst>
          </p:cNvPr>
          <p:cNvSpPr/>
          <p:nvPr/>
        </p:nvSpPr>
        <p:spPr>
          <a:xfrm>
            <a:off x="10340573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70284AF-14EC-4D12-9AFC-191090278D1E}"/>
              </a:ext>
            </a:extLst>
          </p:cNvPr>
          <p:cNvSpPr/>
          <p:nvPr/>
        </p:nvSpPr>
        <p:spPr>
          <a:xfrm>
            <a:off x="10725995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6D8782-6AC4-4F47-AF6B-91008924D6A7}"/>
              </a:ext>
            </a:extLst>
          </p:cNvPr>
          <p:cNvSpPr/>
          <p:nvPr/>
        </p:nvSpPr>
        <p:spPr>
          <a:xfrm>
            <a:off x="11111416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58BD732-22AB-4F9F-ADCA-2D2BD7CA780A}"/>
              </a:ext>
            </a:extLst>
          </p:cNvPr>
          <p:cNvSpPr/>
          <p:nvPr/>
        </p:nvSpPr>
        <p:spPr>
          <a:xfrm>
            <a:off x="9955151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077845-20B3-495D-B5E1-2821BADC0C46}"/>
              </a:ext>
            </a:extLst>
          </p:cNvPr>
          <p:cNvSpPr/>
          <p:nvPr/>
        </p:nvSpPr>
        <p:spPr>
          <a:xfrm>
            <a:off x="10340573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D673BA3-B0E0-4580-9507-40651A9769F2}"/>
              </a:ext>
            </a:extLst>
          </p:cNvPr>
          <p:cNvSpPr/>
          <p:nvPr/>
        </p:nvSpPr>
        <p:spPr>
          <a:xfrm>
            <a:off x="10725995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A5E450-C0FC-40F6-8A2C-FDEBFEC9F3BE}"/>
              </a:ext>
            </a:extLst>
          </p:cNvPr>
          <p:cNvSpPr/>
          <p:nvPr/>
        </p:nvSpPr>
        <p:spPr>
          <a:xfrm>
            <a:off x="11111416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5E2D18-CFF5-427E-914D-524607BCB3FE}"/>
              </a:ext>
            </a:extLst>
          </p:cNvPr>
          <p:cNvSpPr/>
          <p:nvPr/>
        </p:nvSpPr>
        <p:spPr>
          <a:xfrm>
            <a:off x="9955151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841A84-610E-4046-ADA2-F11A693A8A08}"/>
              </a:ext>
            </a:extLst>
          </p:cNvPr>
          <p:cNvSpPr/>
          <p:nvPr/>
        </p:nvSpPr>
        <p:spPr>
          <a:xfrm>
            <a:off x="10340573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026FCD-16CB-49C5-81AA-0ECDD4060192}"/>
              </a:ext>
            </a:extLst>
          </p:cNvPr>
          <p:cNvSpPr/>
          <p:nvPr/>
        </p:nvSpPr>
        <p:spPr>
          <a:xfrm>
            <a:off x="10725995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88147-0A4A-4877-BE03-A05C979F6953}"/>
              </a:ext>
            </a:extLst>
          </p:cNvPr>
          <p:cNvSpPr/>
          <p:nvPr/>
        </p:nvSpPr>
        <p:spPr>
          <a:xfrm>
            <a:off x="11111416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10292662" y="231436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40A5F3-8E89-40EF-B36A-D5E479628BD8}"/>
              </a:ext>
            </a:extLst>
          </p:cNvPr>
          <p:cNvSpPr/>
          <p:nvPr/>
        </p:nvSpPr>
        <p:spPr>
          <a:xfrm>
            <a:off x="9955150" y="2802460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9187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418011" y="1045029"/>
            <a:ext cx="8824852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stride=2,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          col[:, :, 0, 0, :, :] = img[:, :, 0:4:2, 0:4:2]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 #(1,1,2,2,2,2) =&gt; (1,2,2,1,2,2)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16658BF-357A-4FCB-A3BD-981771780926}"/>
              </a:ext>
            </a:extLst>
          </p:cNvPr>
          <p:cNvSpPr/>
          <p:nvPr/>
        </p:nvSpPr>
        <p:spPr>
          <a:xfrm>
            <a:off x="-748937" y="4348397"/>
            <a:ext cx="11599817" cy="1071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3B2878-5CAB-42C2-A327-AA07993C0FF8}"/>
              </a:ext>
            </a:extLst>
          </p:cNvPr>
          <p:cNvSpPr/>
          <p:nvPr/>
        </p:nvSpPr>
        <p:spPr>
          <a:xfrm>
            <a:off x="-595315" y="4490358"/>
            <a:ext cx="11322893" cy="8081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0EC346-4CF7-4F7B-813B-C9824AAC23C8}"/>
              </a:ext>
            </a:extLst>
          </p:cNvPr>
          <p:cNvSpPr/>
          <p:nvPr/>
        </p:nvSpPr>
        <p:spPr>
          <a:xfrm>
            <a:off x="-472013" y="4611445"/>
            <a:ext cx="5522984" cy="593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63BF2C-2D25-41FA-A04D-D7955F5747C5}"/>
              </a:ext>
            </a:extLst>
          </p:cNvPr>
          <p:cNvSpPr/>
          <p:nvPr/>
        </p:nvSpPr>
        <p:spPr>
          <a:xfrm>
            <a:off x="5050972" y="4611445"/>
            <a:ext cx="5522984" cy="593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FFBCFD-E20F-4453-ABB8-125E3AFD339E}"/>
              </a:ext>
            </a:extLst>
          </p:cNvPr>
          <p:cNvSpPr/>
          <p:nvPr/>
        </p:nvSpPr>
        <p:spPr>
          <a:xfrm>
            <a:off x="-348711" y="468722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74B84E-95E8-449D-BAEA-78435CA2785B}"/>
              </a:ext>
            </a:extLst>
          </p:cNvPr>
          <p:cNvSpPr/>
          <p:nvPr/>
        </p:nvSpPr>
        <p:spPr>
          <a:xfrm>
            <a:off x="2297675" y="468540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C97809-2EF8-4FAD-8FC9-DC6E4F18B9E6}"/>
              </a:ext>
            </a:extLst>
          </p:cNvPr>
          <p:cNvSpPr/>
          <p:nvPr/>
        </p:nvSpPr>
        <p:spPr>
          <a:xfrm>
            <a:off x="5174274" y="468284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3CD3A-82DF-4761-ACC4-A92EB0A12852}"/>
              </a:ext>
            </a:extLst>
          </p:cNvPr>
          <p:cNvSpPr/>
          <p:nvPr/>
        </p:nvSpPr>
        <p:spPr>
          <a:xfrm>
            <a:off x="7820660" y="468102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8C6130-9F09-4418-9D6B-97529FCB6DBD}"/>
              </a:ext>
            </a:extLst>
          </p:cNvPr>
          <p:cNvSpPr/>
          <p:nvPr/>
        </p:nvSpPr>
        <p:spPr>
          <a:xfrm>
            <a:off x="-248128" y="4747300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A36E44-AF18-434D-BC59-69963FEE746D}"/>
              </a:ext>
            </a:extLst>
          </p:cNvPr>
          <p:cNvSpPr/>
          <p:nvPr/>
        </p:nvSpPr>
        <p:spPr>
          <a:xfrm>
            <a:off x="985066" y="4745946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C24B9C-B803-49B4-8CA8-92770FD57701}"/>
              </a:ext>
            </a:extLst>
          </p:cNvPr>
          <p:cNvSpPr/>
          <p:nvPr/>
        </p:nvSpPr>
        <p:spPr>
          <a:xfrm>
            <a:off x="-166851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B27FA7-2756-4382-87A5-2EA8F75A018F}"/>
              </a:ext>
            </a:extLst>
          </p:cNvPr>
          <p:cNvSpPr/>
          <p:nvPr/>
        </p:nvSpPr>
        <p:spPr>
          <a:xfrm>
            <a:off x="382380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E2544E-81A0-4230-8889-F18E03CBE4A3}"/>
              </a:ext>
            </a:extLst>
          </p:cNvPr>
          <p:cNvSpPr/>
          <p:nvPr/>
        </p:nvSpPr>
        <p:spPr>
          <a:xfrm>
            <a:off x="1052432" y="4795109"/>
            <a:ext cx="549231" cy="2318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3000AD-54B7-43EE-9C98-D0755D5711FF}"/>
              </a:ext>
            </a:extLst>
          </p:cNvPr>
          <p:cNvSpPr/>
          <p:nvPr/>
        </p:nvSpPr>
        <p:spPr>
          <a:xfrm>
            <a:off x="1601664" y="4794215"/>
            <a:ext cx="549231" cy="2318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1C6208-9AA3-4C0D-9A02-2B2961706D9A}"/>
              </a:ext>
            </a:extLst>
          </p:cNvPr>
          <p:cNvSpPr/>
          <p:nvPr/>
        </p:nvSpPr>
        <p:spPr>
          <a:xfrm>
            <a:off x="2404588" y="4736712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E75168-E611-4D4E-9B85-1778C543F639}"/>
              </a:ext>
            </a:extLst>
          </p:cNvPr>
          <p:cNvSpPr/>
          <p:nvPr/>
        </p:nvSpPr>
        <p:spPr>
          <a:xfrm>
            <a:off x="3637781" y="4735358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0DE5DB-19BE-4531-BB14-3F34AD9FD7F9}"/>
              </a:ext>
            </a:extLst>
          </p:cNvPr>
          <p:cNvSpPr/>
          <p:nvPr/>
        </p:nvSpPr>
        <p:spPr>
          <a:xfrm>
            <a:off x="2485864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A72345-DE35-400E-A894-225DE8121A95}"/>
              </a:ext>
            </a:extLst>
          </p:cNvPr>
          <p:cNvSpPr/>
          <p:nvPr/>
        </p:nvSpPr>
        <p:spPr>
          <a:xfrm>
            <a:off x="3035095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D042BA-027F-47AD-82BA-B1A532E47638}"/>
              </a:ext>
            </a:extLst>
          </p:cNvPr>
          <p:cNvSpPr/>
          <p:nvPr/>
        </p:nvSpPr>
        <p:spPr>
          <a:xfrm>
            <a:off x="3705148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B1F1BA-2891-49C2-9FB9-62D51A18410A}"/>
              </a:ext>
            </a:extLst>
          </p:cNvPr>
          <p:cNvSpPr/>
          <p:nvPr/>
        </p:nvSpPr>
        <p:spPr>
          <a:xfrm>
            <a:off x="4254379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B9014F-DE0B-4929-9018-D442AE8BE4C0}"/>
              </a:ext>
            </a:extLst>
          </p:cNvPr>
          <p:cNvSpPr/>
          <p:nvPr/>
        </p:nvSpPr>
        <p:spPr>
          <a:xfrm>
            <a:off x="5247479" y="4746027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0462E2-BE51-4D7D-84B1-B4E234AD41DA}"/>
              </a:ext>
            </a:extLst>
          </p:cNvPr>
          <p:cNvSpPr/>
          <p:nvPr/>
        </p:nvSpPr>
        <p:spPr>
          <a:xfrm>
            <a:off x="6480673" y="4744673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9CBDAF7-9495-48AD-AF99-38E650D04085}"/>
              </a:ext>
            </a:extLst>
          </p:cNvPr>
          <p:cNvSpPr/>
          <p:nvPr/>
        </p:nvSpPr>
        <p:spPr>
          <a:xfrm>
            <a:off x="5328756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F45A692-6F8C-4AE7-9F5B-33359E15AD47}"/>
              </a:ext>
            </a:extLst>
          </p:cNvPr>
          <p:cNvSpPr/>
          <p:nvPr/>
        </p:nvSpPr>
        <p:spPr>
          <a:xfrm>
            <a:off x="5877987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55CBCA-48A8-4782-A0C0-695C96CC9A15}"/>
              </a:ext>
            </a:extLst>
          </p:cNvPr>
          <p:cNvSpPr/>
          <p:nvPr/>
        </p:nvSpPr>
        <p:spPr>
          <a:xfrm>
            <a:off x="6548039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3E09D54-7435-43D2-A611-8C5F0B0AA717}"/>
              </a:ext>
            </a:extLst>
          </p:cNvPr>
          <p:cNvSpPr/>
          <p:nvPr/>
        </p:nvSpPr>
        <p:spPr>
          <a:xfrm>
            <a:off x="7097271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9BA81ED-1CB8-4AC4-BB06-66C2457EE576}"/>
              </a:ext>
            </a:extLst>
          </p:cNvPr>
          <p:cNvSpPr/>
          <p:nvPr/>
        </p:nvSpPr>
        <p:spPr>
          <a:xfrm>
            <a:off x="7910656" y="4745815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645F42B-7BCA-401D-849B-8837CE054594}"/>
              </a:ext>
            </a:extLst>
          </p:cNvPr>
          <p:cNvSpPr/>
          <p:nvPr/>
        </p:nvSpPr>
        <p:spPr>
          <a:xfrm>
            <a:off x="9143850" y="4744461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A9E93D2-7B4C-4BA7-87B2-ED35F23F1626}"/>
              </a:ext>
            </a:extLst>
          </p:cNvPr>
          <p:cNvSpPr/>
          <p:nvPr/>
        </p:nvSpPr>
        <p:spPr>
          <a:xfrm>
            <a:off x="7991933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28E367-ADF9-48D3-9F54-EBA584C5A281}"/>
              </a:ext>
            </a:extLst>
          </p:cNvPr>
          <p:cNvSpPr/>
          <p:nvPr/>
        </p:nvSpPr>
        <p:spPr>
          <a:xfrm>
            <a:off x="8541164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BCEEC8A-F9DD-4352-BA8D-6B97996B0CB0}"/>
              </a:ext>
            </a:extLst>
          </p:cNvPr>
          <p:cNvSpPr/>
          <p:nvPr/>
        </p:nvSpPr>
        <p:spPr>
          <a:xfrm>
            <a:off x="9211216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EE6D149-9A47-440B-A10C-86BCEC948891}"/>
              </a:ext>
            </a:extLst>
          </p:cNvPr>
          <p:cNvSpPr/>
          <p:nvPr/>
        </p:nvSpPr>
        <p:spPr>
          <a:xfrm>
            <a:off x="9760448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8E75CA-DD8A-42DA-9158-0B887079144A}"/>
              </a:ext>
            </a:extLst>
          </p:cNvPr>
          <p:cNvSpPr/>
          <p:nvPr/>
        </p:nvSpPr>
        <p:spPr>
          <a:xfrm>
            <a:off x="10708891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E65361-766B-4252-B6D5-4A4E75D84B34}"/>
              </a:ext>
            </a:extLst>
          </p:cNvPr>
          <p:cNvSpPr/>
          <p:nvPr/>
        </p:nvSpPr>
        <p:spPr>
          <a:xfrm>
            <a:off x="11094313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7D8A85B-958D-481D-92F3-CAC8EFA71412}"/>
              </a:ext>
            </a:extLst>
          </p:cNvPr>
          <p:cNvSpPr/>
          <p:nvPr/>
        </p:nvSpPr>
        <p:spPr>
          <a:xfrm>
            <a:off x="11479735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F83CCBF-A8F6-4B07-89C4-B047D53D118C}"/>
              </a:ext>
            </a:extLst>
          </p:cNvPr>
          <p:cNvSpPr/>
          <p:nvPr/>
        </p:nvSpPr>
        <p:spPr>
          <a:xfrm>
            <a:off x="11865156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46E4043-6619-4B71-9CB9-FBD688146737}"/>
              </a:ext>
            </a:extLst>
          </p:cNvPr>
          <p:cNvSpPr/>
          <p:nvPr/>
        </p:nvSpPr>
        <p:spPr>
          <a:xfrm>
            <a:off x="10708891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956485-4CAA-479A-AA94-A30B8A647BC3}"/>
              </a:ext>
            </a:extLst>
          </p:cNvPr>
          <p:cNvSpPr/>
          <p:nvPr/>
        </p:nvSpPr>
        <p:spPr>
          <a:xfrm>
            <a:off x="11094313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4DD0FE-67DF-4883-9D4A-48AF6AA42FB8}"/>
              </a:ext>
            </a:extLst>
          </p:cNvPr>
          <p:cNvSpPr/>
          <p:nvPr/>
        </p:nvSpPr>
        <p:spPr>
          <a:xfrm>
            <a:off x="11479735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CE7E87D-AD42-4EED-9F6E-2239367266F2}"/>
              </a:ext>
            </a:extLst>
          </p:cNvPr>
          <p:cNvSpPr/>
          <p:nvPr/>
        </p:nvSpPr>
        <p:spPr>
          <a:xfrm>
            <a:off x="11865156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CE4C8D2-E653-44B2-A10C-43BE51BCA026}"/>
              </a:ext>
            </a:extLst>
          </p:cNvPr>
          <p:cNvSpPr/>
          <p:nvPr/>
        </p:nvSpPr>
        <p:spPr>
          <a:xfrm>
            <a:off x="10708891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AC0CC36-4B44-43F5-B08D-9C9F494A370D}"/>
              </a:ext>
            </a:extLst>
          </p:cNvPr>
          <p:cNvSpPr/>
          <p:nvPr/>
        </p:nvSpPr>
        <p:spPr>
          <a:xfrm>
            <a:off x="11094313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0C1A7B9-AF24-4003-A5A7-BF33F3662762}"/>
              </a:ext>
            </a:extLst>
          </p:cNvPr>
          <p:cNvSpPr/>
          <p:nvPr/>
        </p:nvSpPr>
        <p:spPr>
          <a:xfrm>
            <a:off x="11479735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2DFE947-CB7E-43E1-A9A4-1C2C8167BB14}"/>
              </a:ext>
            </a:extLst>
          </p:cNvPr>
          <p:cNvSpPr/>
          <p:nvPr/>
        </p:nvSpPr>
        <p:spPr>
          <a:xfrm>
            <a:off x="11865156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F1B47A6-FB2F-434E-808E-835C1B4C28F2}"/>
              </a:ext>
            </a:extLst>
          </p:cNvPr>
          <p:cNvSpPr/>
          <p:nvPr/>
        </p:nvSpPr>
        <p:spPr>
          <a:xfrm>
            <a:off x="10708891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BCAFA78-709C-4FE6-8EE9-48958E6CAC53}"/>
              </a:ext>
            </a:extLst>
          </p:cNvPr>
          <p:cNvSpPr/>
          <p:nvPr/>
        </p:nvSpPr>
        <p:spPr>
          <a:xfrm>
            <a:off x="11094313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200647-52A0-4D4D-ABC7-65E7800BB711}"/>
              </a:ext>
            </a:extLst>
          </p:cNvPr>
          <p:cNvSpPr/>
          <p:nvPr/>
        </p:nvSpPr>
        <p:spPr>
          <a:xfrm>
            <a:off x="11479735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72E5C9-3141-4DAE-B658-C289069063A9}"/>
              </a:ext>
            </a:extLst>
          </p:cNvPr>
          <p:cNvSpPr/>
          <p:nvPr/>
        </p:nvSpPr>
        <p:spPr>
          <a:xfrm>
            <a:off x="11865156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5F96B5E-6DE9-4C57-B2F4-4DA09E053025}"/>
              </a:ext>
            </a:extLst>
          </p:cNvPr>
          <p:cNvSpPr/>
          <p:nvPr/>
        </p:nvSpPr>
        <p:spPr>
          <a:xfrm>
            <a:off x="-748937" y="5613849"/>
            <a:ext cx="11599817" cy="1071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FEB6366-632A-4F00-AA09-2ADD762B0EC7}"/>
              </a:ext>
            </a:extLst>
          </p:cNvPr>
          <p:cNvGrpSpPr/>
          <p:nvPr/>
        </p:nvGrpSpPr>
        <p:grpSpPr>
          <a:xfrm>
            <a:off x="-670561" y="5700934"/>
            <a:ext cx="11434355" cy="875212"/>
            <a:chOff x="-435429" y="4911634"/>
            <a:chExt cx="11311846" cy="875212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5B5025C-DE77-4572-AED3-DB76E39D67EE}"/>
                </a:ext>
              </a:extLst>
            </p:cNvPr>
            <p:cNvSpPr/>
            <p:nvPr/>
          </p:nvSpPr>
          <p:spPr>
            <a:xfrm>
              <a:off x="-435429" y="4911635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4A5705D-1225-47DF-8C7F-50668C5AF05C}"/>
                </a:ext>
              </a:extLst>
            </p:cNvPr>
            <p:cNvSpPr/>
            <p:nvPr/>
          </p:nvSpPr>
          <p:spPr>
            <a:xfrm>
              <a:off x="5220494" y="4911634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6E7250A-3422-4DF7-92AE-DC3F44B84B6E}"/>
              </a:ext>
            </a:extLst>
          </p:cNvPr>
          <p:cNvSpPr/>
          <p:nvPr/>
        </p:nvSpPr>
        <p:spPr>
          <a:xfrm>
            <a:off x="-583475" y="57684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5433C7F-484F-4FB6-A555-72A84EC82580}"/>
              </a:ext>
            </a:extLst>
          </p:cNvPr>
          <p:cNvSpPr/>
          <p:nvPr/>
        </p:nvSpPr>
        <p:spPr>
          <a:xfrm>
            <a:off x="2188029" y="57684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F157259-417A-4CA0-ADDD-9A35CCC0341F}"/>
              </a:ext>
            </a:extLst>
          </p:cNvPr>
          <p:cNvSpPr/>
          <p:nvPr/>
        </p:nvSpPr>
        <p:spPr>
          <a:xfrm>
            <a:off x="5124993" y="57684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7A27C2-85E0-4806-88B0-D169D9656856}"/>
              </a:ext>
            </a:extLst>
          </p:cNvPr>
          <p:cNvSpPr/>
          <p:nvPr/>
        </p:nvSpPr>
        <p:spPr>
          <a:xfrm>
            <a:off x="7896497" y="57684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24548D9-AAD5-42DA-B522-DA44B24B471B}"/>
              </a:ext>
            </a:extLst>
          </p:cNvPr>
          <p:cNvSpPr/>
          <p:nvPr/>
        </p:nvSpPr>
        <p:spPr>
          <a:xfrm>
            <a:off x="-513809" y="58359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4E8581F-A717-4A36-B1D6-01953DF29AE4}"/>
              </a:ext>
            </a:extLst>
          </p:cNvPr>
          <p:cNvSpPr/>
          <p:nvPr/>
        </p:nvSpPr>
        <p:spPr>
          <a:xfrm>
            <a:off x="2257695" y="5845748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BD588C2-375C-4920-92E2-A83CB0ABCE3C}"/>
              </a:ext>
            </a:extLst>
          </p:cNvPr>
          <p:cNvSpPr/>
          <p:nvPr/>
        </p:nvSpPr>
        <p:spPr>
          <a:xfrm>
            <a:off x="5203369" y="58359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0B54468-316C-4082-93C3-BE2511AAC2CC}"/>
              </a:ext>
            </a:extLst>
          </p:cNvPr>
          <p:cNvSpPr/>
          <p:nvPr/>
        </p:nvSpPr>
        <p:spPr>
          <a:xfrm>
            <a:off x="7961929" y="585340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53A39F6-9596-43E0-B66B-8464E3134FD8}"/>
              </a:ext>
            </a:extLst>
          </p:cNvPr>
          <p:cNvGrpSpPr/>
          <p:nvPr/>
        </p:nvGrpSpPr>
        <p:grpSpPr>
          <a:xfrm>
            <a:off x="-434349" y="5903298"/>
            <a:ext cx="2428611" cy="450779"/>
            <a:chOff x="-199218" y="5113998"/>
            <a:chExt cx="2428611" cy="450779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605A82EC-5C90-42F5-B976-39994B99CE9E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CA39098A-5BB9-4741-915F-C202BB1EABDB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CAD7D470-C9FA-4D5B-B681-4886A4525EDE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4835380-6151-4C20-B2D0-0CB0870B2E2A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CCED3B94-64B6-4566-B2D3-FC8F73C786EF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03FEBC7A-0B94-4380-B5D4-B29318D7CFB2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E0A5F0F0-7F07-4B5B-B9F2-7A44CF41198A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60F4E33D-66DA-4F76-9597-E47E1718753B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FF4C1CE-8897-4F86-9DCA-90EB98518C19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C51D570-C18E-431B-983A-BDB842B8DF86}"/>
              </a:ext>
            </a:extLst>
          </p:cNvPr>
          <p:cNvGrpSpPr/>
          <p:nvPr/>
        </p:nvGrpSpPr>
        <p:grpSpPr>
          <a:xfrm>
            <a:off x="2328996" y="5917551"/>
            <a:ext cx="2428611" cy="450779"/>
            <a:chOff x="-199218" y="5113998"/>
            <a:chExt cx="2428611" cy="450779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6E48F94-F926-457E-94B2-0F1E26A9DE7C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B47DA45-92EC-4236-95D6-804067705F0A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C7DD57B0-8DA4-4FB7-AF7D-8B96CB710FB0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D2AB0830-F6DF-4C24-8928-850D7DBF7EBF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52B8BBF-1963-4DD8-A108-1659CF8E88B9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C6D236C-B5F1-4415-B723-A446DDE73FC6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044BC33-8385-46CF-9DF3-19E763FB17FC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F0013708-8CCB-4C99-810A-CB724546F2D3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0FB73678-4053-4487-A974-8E28622727C9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250E9DC9-3810-4F07-89F2-E78C9E031A02}"/>
              </a:ext>
            </a:extLst>
          </p:cNvPr>
          <p:cNvGrpSpPr/>
          <p:nvPr/>
        </p:nvGrpSpPr>
        <p:grpSpPr>
          <a:xfrm>
            <a:off x="5292495" y="5899977"/>
            <a:ext cx="2428611" cy="450779"/>
            <a:chOff x="-199218" y="5113998"/>
            <a:chExt cx="2428611" cy="450779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069A30D-9B3E-41CD-B8E6-101030889D82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D8A63BB3-603D-4751-8B56-B957C9C73ACC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80959CD3-4F0C-474B-837E-0F50A087491B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32DDA2BB-0478-48CB-8A91-9D8BD7BC1334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007B38D1-180E-49CE-AD50-23EB98BCC424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10F1CF15-0197-414B-AEC3-9A5E9C4A2044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491E589E-DF23-48E9-9759-2E51DAD59737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7040F7C5-02A5-4B95-877B-BB87FAF2AF06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88660128-ECB9-480D-A303-64EBB131B822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2D68F98D-35A8-44F3-943A-2BAD8EBFC7E3}"/>
              </a:ext>
            </a:extLst>
          </p:cNvPr>
          <p:cNvGrpSpPr/>
          <p:nvPr/>
        </p:nvGrpSpPr>
        <p:grpSpPr>
          <a:xfrm>
            <a:off x="8040733" y="5917551"/>
            <a:ext cx="2428611" cy="450779"/>
            <a:chOff x="-199218" y="5113998"/>
            <a:chExt cx="2428611" cy="450779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9A931957-A0C8-4337-BBA8-DD75CBAFDE1B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AE7F94DF-62EF-4637-A604-A5FDEA0F4FE0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57103D9-A5CB-48AE-89D6-5D850FB9E12E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8F37B171-681A-4BD5-BBAD-5E563D8F5EAD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B642F3E0-3719-41D2-91FF-603EA83C4B69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9D389474-CFDF-45C3-9A90-15662AC7FE46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8B67365F-A509-4A7A-8190-C6C0B93338BC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A238AAE6-C809-4BA4-922A-A89DC4D78B8B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9287718C-588A-49E3-8C95-335C092241CA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F72612C-D148-4289-B81A-E6DF103407DC}"/>
              </a:ext>
            </a:extLst>
          </p:cNvPr>
          <p:cNvSpPr/>
          <p:nvPr/>
        </p:nvSpPr>
        <p:spPr>
          <a:xfrm>
            <a:off x="10727578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A274F7C-1C25-423D-AFC1-571C1A257B36}"/>
              </a:ext>
            </a:extLst>
          </p:cNvPr>
          <p:cNvSpPr/>
          <p:nvPr/>
        </p:nvSpPr>
        <p:spPr>
          <a:xfrm>
            <a:off x="11113000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864E9C3-2B3D-4225-97DE-5DF7F82E89B7}"/>
              </a:ext>
            </a:extLst>
          </p:cNvPr>
          <p:cNvSpPr/>
          <p:nvPr/>
        </p:nvSpPr>
        <p:spPr>
          <a:xfrm>
            <a:off x="11498422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E2950B8-7FD7-45B5-A48F-B61EBB8FD397}"/>
              </a:ext>
            </a:extLst>
          </p:cNvPr>
          <p:cNvSpPr/>
          <p:nvPr/>
        </p:nvSpPr>
        <p:spPr>
          <a:xfrm>
            <a:off x="11883843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3E9E9DE-0CD1-4F8A-B0BC-6208F3E55FC7}"/>
              </a:ext>
            </a:extLst>
          </p:cNvPr>
          <p:cNvSpPr/>
          <p:nvPr/>
        </p:nvSpPr>
        <p:spPr>
          <a:xfrm>
            <a:off x="10727578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81E8A3A-3070-48F4-B04F-D2961D43690B}"/>
              </a:ext>
            </a:extLst>
          </p:cNvPr>
          <p:cNvSpPr/>
          <p:nvPr/>
        </p:nvSpPr>
        <p:spPr>
          <a:xfrm>
            <a:off x="11113000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17A1862-0E05-4F94-9267-C60A1661D5D3}"/>
              </a:ext>
            </a:extLst>
          </p:cNvPr>
          <p:cNvSpPr/>
          <p:nvPr/>
        </p:nvSpPr>
        <p:spPr>
          <a:xfrm>
            <a:off x="11498422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86DEA59-42F6-4279-8C5B-04E40EBCC3DE}"/>
              </a:ext>
            </a:extLst>
          </p:cNvPr>
          <p:cNvSpPr/>
          <p:nvPr/>
        </p:nvSpPr>
        <p:spPr>
          <a:xfrm>
            <a:off x="11883843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C64EA9E-8624-4505-AF26-6A7C7FC2DB07}"/>
              </a:ext>
            </a:extLst>
          </p:cNvPr>
          <p:cNvSpPr/>
          <p:nvPr/>
        </p:nvSpPr>
        <p:spPr>
          <a:xfrm>
            <a:off x="10727578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58BC96D-6D97-475E-ADE3-9D418CADD020}"/>
              </a:ext>
            </a:extLst>
          </p:cNvPr>
          <p:cNvSpPr/>
          <p:nvPr/>
        </p:nvSpPr>
        <p:spPr>
          <a:xfrm>
            <a:off x="11113000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77B4E09-6B28-4801-A250-EEF8E6721A79}"/>
              </a:ext>
            </a:extLst>
          </p:cNvPr>
          <p:cNvSpPr/>
          <p:nvPr/>
        </p:nvSpPr>
        <p:spPr>
          <a:xfrm>
            <a:off x="11498422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0343306-E0DA-412D-ACFD-F04AD19AE9A0}"/>
              </a:ext>
            </a:extLst>
          </p:cNvPr>
          <p:cNvSpPr/>
          <p:nvPr/>
        </p:nvSpPr>
        <p:spPr>
          <a:xfrm>
            <a:off x="11883843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85C576B-A95C-4BEC-A033-BDE6E3E3C939}"/>
              </a:ext>
            </a:extLst>
          </p:cNvPr>
          <p:cNvSpPr/>
          <p:nvPr/>
        </p:nvSpPr>
        <p:spPr>
          <a:xfrm>
            <a:off x="10727578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613DE28-B2B3-43BD-95F4-0A8DF2583E28}"/>
              </a:ext>
            </a:extLst>
          </p:cNvPr>
          <p:cNvSpPr/>
          <p:nvPr/>
        </p:nvSpPr>
        <p:spPr>
          <a:xfrm>
            <a:off x="11113000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1BD8EC7-EA2F-4B09-A733-2BE167F84863}"/>
              </a:ext>
            </a:extLst>
          </p:cNvPr>
          <p:cNvSpPr/>
          <p:nvPr/>
        </p:nvSpPr>
        <p:spPr>
          <a:xfrm>
            <a:off x="11498422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6AFBABE-46C0-4E7F-ABB9-04BF3B6ABF0F}"/>
              </a:ext>
            </a:extLst>
          </p:cNvPr>
          <p:cNvSpPr/>
          <p:nvPr/>
        </p:nvSpPr>
        <p:spPr>
          <a:xfrm>
            <a:off x="11883843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화살표: 아래쪽 125">
            <a:extLst>
              <a:ext uri="{FF2B5EF4-FFF2-40B4-BE49-F238E27FC236}">
                <a16:creationId xmlns:a16="http://schemas.microsoft.com/office/drawing/2014/main" id="{C7DA1268-0C7B-4018-B593-ED1FE9CA068D}"/>
              </a:ext>
            </a:extLst>
          </p:cNvPr>
          <p:cNvSpPr/>
          <p:nvPr/>
        </p:nvSpPr>
        <p:spPr>
          <a:xfrm>
            <a:off x="11373394" y="2233581"/>
            <a:ext cx="313509" cy="353786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2F303A4-F89C-4FC2-AAAC-AE06E10F81AD}"/>
              </a:ext>
            </a:extLst>
          </p:cNvPr>
          <p:cNvSpPr/>
          <p:nvPr/>
        </p:nvSpPr>
        <p:spPr>
          <a:xfrm>
            <a:off x="10717064" y="2765904"/>
            <a:ext cx="1533514" cy="3665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46556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역방향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-443877" y="793438"/>
            <a:ext cx="1132874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# (1,2,2,1) + (4,) =&gt; (1,2,2,1,4)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453384-48EC-4553-84A7-DDC21499751A}"/>
              </a:ext>
            </a:extLst>
          </p:cNvPr>
          <p:cNvSpPr/>
          <p:nvPr/>
        </p:nvSpPr>
        <p:spPr>
          <a:xfrm>
            <a:off x="-1363619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E6F7FC-25E6-41A0-93C8-C8B7632A0C52}"/>
              </a:ext>
            </a:extLst>
          </p:cNvPr>
          <p:cNvSpPr/>
          <p:nvPr/>
        </p:nvSpPr>
        <p:spPr>
          <a:xfrm>
            <a:off x="-978197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CAFE1C-EAB0-41B4-9FB0-1EC2E5708A0A}"/>
              </a:ext>
            </a:extLst>
          </p:cNvPr>
          <p:cNvSpPr/>
          <p:nvPr/>
        </p:nvSpPr>
        <p:spPr>
          <a:xfrm>
            <a:off x="-592775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41BF7C-1C12-47EB-8125-95CC4351DCAB}"/>
              </a:ext>
            </a:extLst>
          </p:cNvPr>
          <p:cNvSpPr/>
          <p:nvPr/>
        </p:nvSpPr>
        <p:spPr>
          <a:xfrm>
            <a:off x="-207353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-1556507" y="559760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3932B49-B357-44D6-8F60-BD9089845FDE}"/>
              </a:ext>
            </a:extLst>
          </p:cNvPr>
          <p:cNvSpPr/>
          <p:nvPr/>
        </p:nvSpPr>
        <p:spPr>
          <a:xfrm>
            <a:off x="5828821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C3887F-FD39-402F-8D3E-BEA97819A3A2}"/>
              </a:ext>
            </a:extLst>
          </p:cNvPr>
          <p:cNvSpPr/>
          <p:nvPr/>
        </p:nvSpPr>
        <p:spPr>
          <a:xfrm>
            <a:off x="6214243" y="405070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D5DE00-5C7D-4F1A-ACC3-2E1B74225996}"/>
              </a:ext>
            </a:extLst>
          </p:cNvPr>
          <p:cNvSpPr/>
          <p:nvPr/>
        </p:nvSpPr>
        <p:spPr>
          <a:xfrm>
            <a:off x="6599665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A98BFE4-0444-48B9-B745-CD0A354E4E47}"/>
              </a:ext>
            </a:extLst>
          </p:cNvPr>
          <p:cNvSpPr/>
          <p:nvPr/>
        </p:nvSpPr>
        <p:spPr>
          <a:xfrm>
            <a:off x="6985086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5714F3-883E-4437-B621-39FA3D2E0269}"/>
              </a:ext>
            </a:extLst>
          </p:cNvPr>
          <p:cNvSpPr/>
          <p:nvPr/>
        </p:nvSpPr>
        <p:spPr>
          <a:xfrm>
            <a:off x="5828821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B75813-E4C8-46F7-AE50-8E70D5AFB0A2}"/>
              </a:ext>
            </a:extLst>
          </p:cNvPr>
          <p:cNvSpPr/>
          <p:nvPr/>
        </p:nvSpPr>
        <p:spPr>
          <a:xfrm>
            <a:off x="6214243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70284AF-14EC-4D12-9AFC-191090278D1E}"/>
              </a:ext>
            </a:extLst>
          </p:cNvPr>
          <p:cNvSpPr/>
          <p:nvPr/>
        </p:nvSpPr>
        <p:spPr>
          <a:xfrm>
            <a:off x="6599665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6D8782-6AC4-4F47-AF6B-91008924D6A7}"/>
              </a:ext>
            </a:extLst>
          </p:cNvPr>
          <p:cNvSpPr/>
          <p:nvPr/>
        </p:nvSpPr>
        <p:spPr>
          <a:xfrm>
            <a:off x="6985086" y="4404488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58BD732-22AB-4F9F-ADCA-2D2BD7CA780A}"/>
              </a:ext>
            </a:extLst>
          </p:cNvPr>
          <p:cNvSpPr/>
          <p:nvPr/>
        </p:nvSpPr>
        <p:spPr>
          <a:xfrm>
            <a:off x="5828821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077845-20B3-495D-B5E1-2821BADC0C46}"/>
              </a:ext>
            </a:extLst>
          </p:cNvPr>
          <p:cNvSpPr/>
          <p:nvPr/>
        </p:nvSpPr>
        <p:spPr>
          <a:xfrm>
            <a:off x="6214243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D673BA3-B0E0-4580-9507-40651A9769F2}"/>
              </a:ext>
            </a:extLst>
          </p:cNvPr>
          <p:cNvSpPr/>
          <p:nvPr/>
        </p:nvSpPr>
        <p:spPr>
          <a:xfrm>
            <a:off x="6599665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A5E450-C0FC-40F6-8A2C-FDEBFEC9F3BE}"/>
              </a:ext>
            </a:extLst>
          </p:cNvPr>
          <p:cNvSpPr/>
          <p:nvPr/>
        </p:nvSpPr>
        <p:spPr>
          <a:xfrm>
            <a:off x="6985086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5E2D18-CFF5-427E-914D-524607BCB3FE}"/>
              </a:ext>
            </a:extLst>
          </p:cNvPr>
          <p:cNvSpPr/>
          <p:nvPr/>
        </p:nvSpPr>
        <p:spPr>
          <a:xfrm>
            <a:off x="5828821" y="511205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841A84-610E-4046-ADA2-F11A693A8A08}"/>
              </a:ext>
            </a:extLst>
          </p:cNvPr>
          <p:cNvSpPr/>
          <p:nvPr/>
        </p:nvSpPr>
        <p:spPr>
          <a:xfrm>
            <a:off x="6214243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026FCD-16CB-49C5-81AA-0ECDD4060192}"/>
              </a:ext>
            </a:extLst>
          </p:cNvPr>
          <p:cNvSpPr/>
          <p:nvPr/>
        </p:nvSpPr>
        <p:spPr>
          <a:xfrm>
            <a:off x="6599665" y="511205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88147-0A4A-4877-BE03-A05C979F6953}"/>
              </a:ext>
            </a:extLst>
          </p:cNvPr>
          <p:cNvSpPr/>
          <p:nvPr/>
        </p:nvSpPr>
        <p:spPr>
          <a:xfrm>
            <a:off x="6985086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6166332" y="358265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40A5F3-8E89-40EF-B36A-D5E479628BD8}"/>
              </a:ext>
            </a:extLst>
          </p:cNvPr>
          <p:cNvSpPr/>
          <p:nvPr/>
        </p:nvSpPr>
        <p:spPr>
          <a:xfrm>
            <a:off x="5828820" y="4070744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5BA3117-6075-43B6-81B1-76CF13831E02}"/>
              </a:ext>
            </a:extLst>
          </p:cNvPr>
          <p:cNvSpPr/>
          <p:nvPr/>
        </p:nvSpPr>
        <p:spPr>
          <a:xfrm>
            <a:off x="-1421540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0DCC9C0-23C2-4B5D-9913-04DF2E010707}"/>
              </a:ext>
            </a:extLst>
          </p:cNvPr>
          <p:cNvSpPr/>
          <p:nvPr/>
        </p:nvSpPr>
        <p:spPr>
          <a:xfrm>
            <a:off x="-1036118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6821EA4-4078-4089-B282-2ADD3F207755}"/>
              </a:ext>
            </a:extLst>
          </p:cNvPr>
          <p:cNvSpPr/>
          <p:nvPr/>
        </p:nvSpPr>
        <p:spPr>
          <a:xfrm>
            <a:off x="-1421540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66E5A05-268B-4789-9F6F-FA878D8E7636}"/>
              </a:ext>
            </a:extLst>
          </p:cNvPr>
          <p:cNvSpPr/>
          <p:nvPr/>
        </p:nvSpPr>
        <p:spPr>
          <a:xfrm>
            <a:off x="-1036118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00B591-4E9E-49CD-9B8C-0C83A4399814}"/>
              </a:ext>
            </a:extLst>
          </p:cNvPr>
          <p:cNvSpPr txBox="1"/>
          <p:nvPr/>
        </p:nvSpPr>
        <p:spPr>
          <a:xfrm>
            <a:off x="-1515035" y="432764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A460512-FD46-4311-85E0-413E785D8779}"/>
              </a:ext>
            </a:extLst>
          </p:cNvPr>
          <p:cNvSpPr txBox="1"/>
          <p:nvPr/>
        </p:nvSpPr>
        <p:spPr>
          <a:xfrm>
            <a:off x="-407455" y="443053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(1,1,2,2)=&gt;(1,2,2,1)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0E513E9-2E79-44BE-9529-416DAAD7F46F}"/>
              </a:ext>
            </a:extLst>
          </p:cNvPr>
          <p:cNvSpPr/>
          <p:nvPr/>
        </p:nvSpPr>
        <p:spPr>
          <a:xfrm>
            <a:off x="7635251" y="40315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67AAE15-1E4A-417B-B3A8-CA82B7137746}"/>
              </a:ext>
            </a:extLst>
          </p:cNvPr>
          <p:cNvSpPr/>
          <p:nvPr/>
        </p:nvSpPr>
        <p:spPr>
          <a:xfrm>
            <a:off x="8020673" y="403158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8AAFE9E-FC92-4EC1-8EF2-0FD7A1860973}"/>
              </a:ext>
            </a:extLst>
          </p:cNvPr>
          <p:cNvSpPr/>
          <p:nvPr/>
        </p:nvSpPr>
        <p:spPr>
          <a:xfrm>
            <a:off x="8406095" y="40315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98D52D-7333-407E-B24A-36F45C33C110}"/>
              </a:ext>
            </a:extLst>
          </p:cNvPr>
          <p:cNvSpPr/>
          <p:nvPr/>
        </p:nvSpPr>
        <p:spPr>
          <a:xfrm>
            <a:off x="8791517" y="40315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32BE312-C1FD-4339-9FF7-F80F8490F010}"/>
              </a:ext>
            </a:extLst>
          </p:cNvPr>
          <p:cNvSpPr txBox="1"/>
          <p:nvPr/>
        </p:nvSpPr>
        <p:spPr>
          <a:xfrm>
            <a:off x="1384061" y="53826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50042A7-73FC-4318-A88B-EBFC4A015E40}"/>
              </a:ext>
            </a:extLst>
          </p:cNvPr>
          <p:cNvSpPr/>
          <p:nvPr/>
        </p:nvSpPr>
        <p:spPr>
          <a:xfrm>
            <a:off x="7635251" y="439185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3DA4265-C077-412F-8C92-3EA0094821AC}"/>
              </a:ext>
            </a:extLst>
          </p:cNvPr>
          <p:cNvSpPr/>
          <p:nvPr/>
        </p:nvSpPr>
        <p:spPr>
          <a:xfrm>
            <a:off x="8020673" y="439185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613C4D2-1E27-4C98-A825-2D2ACCE76CDD}"/>
              </a:ext>
            </a:extLst>
          </p:cNvPr>
          <p:cNvSpPr/>
          <p:nvPr/>
        </p:nvSpPr>
        <p:spPr>
          <a:xfrm>
            <a:off x="8406095" y="439185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4FEDF03-F418-4619-A400-43BA75BFDE89}"/>
              </a:ext>
            </a:extLst>
          </p:cNvPr>
          <p:cNvSpPr/>
          <p:nvPr/>
        </p:nvSpPr>
        <p:spPr>
          <a:xfrm>
            <a:off x="8791517" y="439185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3B345CC-D857-44CF-B583-D5BE00E6D646}"/>
              </a:ext>
            </a:extLst>
          </p:cNvPr>
          <p:cNvSpPr/>
          <p:nvPr/>
        </p:nvSpPr>
        <p:spPr>
          <a:xfrm>
            <a:off x="7635251" y="475212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94DA82C-0A82-45F2-B8D9-6F881C69CF84}"/>
              </a:ext>
            </a:extLst>
          </p:cNvPr>
          <p:cNvSpPr/>
          <p:nvPr/>
        </p:nvSpPr>
        <p:spPr>
          <a:xfrm>
            <a:off x="8020673" y="475212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79C68B7-1A82-4427-BF9F-F5CBBF31EA3B}"/>
              </a:ext>
            </a:extLst>
          </p:cNvPr>
          <p:cNvSpPr/>
          <p:nvPr/>
        </p:nvSpPr>
        <p:spPr>
          <a:xfrm>
            <a:off x="8406095" y="475212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B6F2E2C-E0A2-44D4-9C93-153D2B94CC6F}"/>
              </a:ext>
            </a:extLst>
          </p:cNvPr>
          <p:cNvSpPr/>
          <p:nvPr/>
        </p:nvSpPr>
        <p:spPr>
          <a:xfrm>
            <a:off x="8791517" y="475212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3C15C39-4B3D-4F85-A12D-2ABAF258AFC9}"/>
              </a:ext>
            </a:extLst>
          </p:cNvPr>
          <p:cNvSpPr/>
          <p:nvPr/>
        </p:nvSpPr>
        <p:spPr>
          <a:xfrm>
            <a:off x="7635251" y="51123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0B45F2D-243E-4717-9C20-A98995B02BEF}"/>
              </a:ext>
            </a:extLst>
          </p:cNvPr>
          <p:cNvSpPr/>
          <p:nvPr/>
        </p:nvSpPr>
        <p:spPr>
          <a:xfrm>
            <a:off x="8020673" y="51123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B718FEE-4FCB-4F43-96B7-07821058EB94}"/>
              </a:ext>
            </a:extLst>
          </p:cNvPr>
          <p:cNvSpPr/>
          <p:nvPr/>
        </p:nvSpPr>
        <p:spPr>
          <a:xfrm>
            <a:off x="8406095" y="511239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0FD192C-00B0-4DE8-B2DA-CB3DF8A32BAB}"/>
              </a:ext>
            </a:extLst>
          </p:cNvPr>
          <p:cNvSpPr/>
          <p:nvPr/>
        </p:nvSpPr>
        <p:spPr>
          <a:xfrm>
            <a:off x="8791517" y="51123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1CBC4FE-2251-4EEE-871B-18B46F414E3E}"/>
              </a:ext>
            </a:extLst>
          </p:cNvPr>
          <p:cNvSpPr/>
          <p:nvPr/>
        </p:nvSpPr>
        <p:spPr>
          <a:xfrm>
            <a:off x="10925671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9C12707-3D05-4F4F-892A-4ABB8DFD080D}"/>
              </a:ext>
            </a:extLst>
          </p:cNvPr>
          <p:cNvSpPr/>
          <p:nvPr/>
        </p:nvSpPr>
        <p:spPr>
          <a:xfrm>
            <a:off x="11311093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5C5BD31-98C1-4B22-9CA2-A517667FEAB8}"/>
              </a:ext>
            </a:extLst>
          </p:cNvPr>
          <p:cNvSpPr/>
          <p:nvPr/>
        </p:nvSpPr>
        <p:spPr>
          <a:xfrm>
            <a:off x="11686675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FEC06A1-68B6-4AA1-B840-AD8FFD53D454}"/>
              </a:ext>
            </a:extLst>
          </p:cNvPr>
          <p:cNvSpPr/>
          <p:nvPr/>
        </p:nvSpPr>
        <p:spPr>
          <a:xfrm>
            <a:off x="12072097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F0A4CE7-C6E5-46C6-B4F6-F7C04D3A6491}"/>
              </a:ext>
            </a:extLst>
          </p:cNvPr>
          <p:cNvSpPr/>
          <p:nvPr/>
        </p:nvSpPr>
        <p:spPr>
          <a:xfrm>
            <a:off x="3619310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3C4D05E-059F-4A89-96B1-9190D14E0E78}"/>
              </a:ext>
            </a:extLst>
          </p:cNvPr>
          <p:cNvSpPr/>
          <p:nvPr/>
        </p:nvSpPr>
        <p:spPr>
          <a:xfrm>
            <a:off x="4004732" y="405070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8CE603B-AEAE-4558-8D83-8AAE7003A7A8}"/>
              </a:ext>
            </a:extLst>
          </p:cNvPr>
          <p:cNvSpPr/>
          <p:nvPr/>
        </p:nvSpPr>
        <p:spPr>
          <a:xfrm>
            <a:off x="4390154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B3AFE3C1-72D8-4497-86E6-96430D6C2F09}"/>
              </a:ext>
            </a:extLst>
          </p:cNvPr>
          <p:cNvSpPr/>
          <p:nvPr/>
        </p:nvSpPr>
        <p:spPr>
          <a:xfrm>
            <a:off x="4775575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006C7D8-A656-4F7B-857F-E93F6F30E93B}"/>
              </a:ext>
            </a:extLst>
          </p:cNvPr>
          <p:cNvSpPr/>
          <p:nvPr/>
        </p:nvSpPr>
        <p:spPr>
          <a:xfrm>
            <a:off x="3619310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82D7B08-E41B-4294-A679-4920AC1ABD50}"/>
              </a:ext>
            </a:extLst>
          </p:cNvPr>
          <p:cNvSpPr/>
          <p:nvPr/>
        </p:nvSpPr>
        <p:spPr>
          <a:xfrm>
            <a:off x="4004732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22E3E09-B857-41F4-96A0-A0052A644F91}"/>
              </a:ext>
            </a:extLst>
          </p:cNvPr>
          <p:cNvSpPr/>
          <p:nvPr/>
        </p:nvSpPr>
        <p:spPr>
          <a:xfrm>
            <a:off x="4390154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FC226C9-D1C8-48A5-8FD8-A398C03D0411}"/>
              </a:ext>
            </a:extLst>
          </p:cNvPr>
          <p:cNvSpPr/>
          <p:nvPr/>
        </p:nvSpPr>
        <p:spPr>
          <a:xfrm>
            <a:off x="4775575" y="4404488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FCFC447-3845-40F5-BEE2-B99C00A72B77}"/>
              </a:ext>
            </a:extLst>
          </p:cNvPr>
          <p:cNvSpPr/>
          <p:nvPr/>
        </p:nvSpPr>
        <p:spPr>
          <a:xfrm>
            <a:off x="3619310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281E5A5-E6CE-4F1F-999B-0290339FC269}"/>
              </a:ext>
            </a:extLst>
          </p:cNvPr>
          <p:cNvSpPr/>
          <p:nvPr/>
        </p:nvSpPr>
        <p:spPr>
          <a:xfrm>
            <a:off x="4004732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F9050AE-7AEA-4F98-94E8-D42F66438623}"/>
              </a:ext>
            </a:extLst>
          </p:cNvPr>
          <p:cNvSpPr/>
          <p:nvPr/>
        </p:nvSpPr>
        <p:spPr>
          <a:xfrm>
            <a:off x="4390154" y="47582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2B27918-B4F2-4936-B084-60731FFC8200}"/>
              </a:ext>
            </a:extLst>
          </p:cNvPr>
          <p:cNvSpPr/>
          <p:nvPr/>
        </p:nvSpPr>
        <p:spPr>
          <a:xfrm>
            <a:off x="4775575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DDEABE1-7C9D-4F51-822D-251698525EED}"/>
              </a:ext>
            </a:extLst>
          </p:cNvPr>
          <p:cNvSpPr/>
          <p:nvPr/>
        </p:nvSpPr>
        <p:spPr>
          <a:xfrm>
            <a:off x="3619310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7C57A9-4B81-4B85-8476-A287284B5AFF}"/>
              </a:ext>
            </a:extLst>
          </p:cNvPr>
          <p:cNvSpPr/>
          <p:nvPr/>
        </p:nvSpPr>
        <p:spPr>
          <a:xfrm>
            <a:off x="4004732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D3682AF-A8EA-4F43-88D0-D6140E0A6E2E}"/>
              </a:ext>
            </a:extLst>
          </p:cNvPr>
          <p:cNvSpPr/>
          <p:nvPr/>
        </p:nvSpPr>
        <p:spPr>
          <a:xfrm>
            <a:off x="4390154" y="511205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7AF772F-DC09-4D0C-B493-DD50862ADB48}"/>
              </a:ext>
            </a:extLst>
          </p:cNvPr>
          <p:cNvSpPr/>
          <p:nvPr/>
        </p:nvSpPr>
        <p:spPr>
          <a:xfrm>
            <a:off x="4775575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5F36907-1B6E-4FA6-AE95-08D966D7EBBE}"/>
              </a:ext>
            </a:extLst>
          </p:cNvPr>
          <p:cNvSpPr/>
          <p:nvPr/>
        </p:nvSpPr>
        <p:spPr>
          <a:xfrm>
            <a:off x="1313564" y="5823321"/>
            <a:ext cx="8979967" cy="8128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B9C5757-0F47-4446-A069-C514E0BD1EA5}"/>
              </a:ext>
            </a:extLst>
          </p:cNvPr>
          <p:cNvSpPr/>
          <p:nvPr/>
        </p:nvSpPr>
        <p:spPr>
          <a:xfrm>
            <a:off x="1384062" y="5891194"/>
            <a:ext cx="4424556" cy="683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53FACAA-62F3-40F4-95EC-14D26A77C4C9}"/>
              </a:ext>
            </a:extLst>
          </p:cNvPr>
          <p:cNvSpPr/>
          <p:nvPr/>
        </p:nvSpPr>
        <p:spPr>
          <a:xfrm>
            <a:off x="5808618" y="5887861"/>
            <a:ext cx="4424556" cy="683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28754DC2-4CB9-4738-986D-EDCEB226F382}"/>
              </a:ext>
            </a:extLst>
          </p:cNvPr>
          <p:cNvGrpSpPr/>
          <p:nvPr/>
        </p:nvGrpSpPr>
        <p:grpSpPr>
          <a:xfrm>
            <a:off x="1454560" y="5957504"/>
            <a:ext cx="4293702" cy="553357"/>
            <a:chOff x="1454560" y="5952401"/>
            <a:chExt cx="4293702" cy="553357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F703452-F401-4A9A-BF83-E8E685889197}"/>
                </a:ext>
              </a:extLst>
            </p:cNvPr>
            <p:cNvSpPr/>
            <p:nvPr/>
          </p:nvSpPr>
          <p:spPr>
            <a:xfrm>
              <a:off x="1454560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F484CAF1-DA0C-422B-8F4A-10F8D46D00BB}"/>
                </a:ext>
              </a:extLst>
            </p:cNvPr>
            <p:cNvSpPr/>
            <p:nvPr/>
          </p:nvSpPr>
          <p:spPr>
            <a:xfrm>
              <a:off x="3601411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D69B010F-959F-4D8F-AE65-6213A10D6EC9}"/>
                </a:ext>
              </a:extLst>
            </p:cNvPr>
            <p:cNvSpPr/>
            <p:nvPr/>
          </p:nvSpPr>
          <p:spPr>
            <a:xfrm>
              <a:off x="1522586" y="6013609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6E1C2589-9104-4B4D-8257-A5F1F19866A7}"/>
                </a:ext>
              </a:extLst>
            </p:cNvPr>
            <p:cNvGrpSpPr/>
            <p:nvPr/>
          </p:nvGrpSpPr>
          <p:grpSpPr>
            <a:xfrm>
              <a:off x="1582943" y="6074816"/>
              <a:ext cx="1915314" cy="308567"/>
              <a:chOff x="1582943" y="6074816"/>
              <a:chExt cx="1122771" cy="308567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691C3B30-A6EE-4D73-A71C-C5607A3A5548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EB4F2522-4E7C-4FAA-9DE5-25D2983F93F1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39B7AE32-6B04-4AC9-9164-B39F3EC3B323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65B089AF-3C4D-4DE3-88B4-1D134329246E}"/>
                  </a:ext>
                </a:extLst>
              </p:cNvPr>
              <p:cNvSpPr/>
              <p:nvPr/>
            </p:nvSpPr>
            <p:spPr>
              <a:xfrm>
                <a:off x="2425022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17FAE10F-E42A-4F6A-9DF5-034A0C55A7E0}"/>
                </a:ext>
              </a:extLst>
            </p:cNvPr>
            <p:cNvSpPr/>
            <p:nvPr/>
          </p:nvSpPr>
          <p:spPr>
            <a:xfrm>
              <a:off x="3660800" y="6007560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2BB44C01-D81C-436B-AC04-9B44DD932DEA}"/>
                </a:ext>
              </a:extLst>
            </p:cNvPr>
            <p:cNvGrpSpPr/>
            <p:nvPr/>
          </p:nvGrpSpPr>
          <p:grpSpPr>
            <a:xfrm>
              <a:off x="3721157" y="6074816"/>
              <a:ext cx="1948787" cy="308765"/>
              <a:chOff x="1582943" y="6074816"/>
              <a:chExt cx="1142393" cy="308765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2046F57E-85F1-45AA-82BC-E4479E81C066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D3F87497-9A11-480A-B042-C05A6BD02D9E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EA5361E1-2C28-4873-9BA1-14AB0F48608F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1D70606E-E511-4DE2-98BE-E1FD2802676E}"/>
                  </a:ext>
                </a:extLst>
              </p:cNvPr>
              <p:cNvSpPr/>
              <p:nvPr/>
            </p:nvSpPr>
            <p:spPr>
              <a:xfrm>
                <a:off x="2444644" y="6075014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AFB49CC9-020B-4EB8-8045-BFB7AD701409}"/>
              </a:ext>
            </a:extLst>
          </p:cNvPr>
          <p:cNvGrpSpPr/>
          <p:nvPr/>
        </p:nvGrpSpPr>
        <p:grpSpPr>
          <a:xfrm>
            <a:off x="5873822" y="5957504"/>
            <a:ext cx="4293702" cy="553357"/>
            <a:chOff x="1454560" y="5952401"/>
            <a:chExt cx="4293702" cy="553357"/>
          </a:xfrm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18CBAF-4F66-4E1C-AC49-A88E7A728C29}"/>
                </a:ext>
              </a:extLst>
            </p:cNvPr>
            <p:cNvSpPr/>
            <p:nvPr/>
          </p:nvSpPr>
          <p:spPr>
            <a:xfrm>
              <a:off x="1454560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205FC94-26F3-4D09-9B54-2934EE47A92E}"/>
                </a:ext>
              </a:extLst>
            </p:cNvPr>
            <p:cNvSpPr/>
            <p:nvPr/>
          </p:nvSpPr>
          <p:spPr>
            <a:xfrm>
              <a:off x="3601411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F16DEDE3-06F3-4821-B0DF-32601DD61E1D}"/>
                </a:ext>
              </a:extLst>
            </p:cNvPr>
            <p:cNvSpPr/>
            <p:nvPr/>
          </p:nvSpPr>
          <p:spPr>
            <a:xfrm>
              <a:off x="1522586" y="6013609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8742324-11AE-40CE-A085-88FB8360D9B1}"/>
                </a:ext>
              </a:extLst>
            </p:cNvPr>
            <p:cNvGrpSpPr/>
            <p:nvPr/>
          </p:nvGrpSpPr>
          <p:grpSpPr>
            <a:xfrm>
              <a:off x="1582943" y="6074816"/>
              <a:ext cx="1915314" cy="308567"/>
              <a:chOff x="1582943" y="6074816"/>
              <a:chExt cx="1122771" cy="308567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92A6A3BF-CDF2-47CB-AD07-D454B4F8F880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C92BFADE-E8FB-47FF-B848-CF2753C69CEA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544E5149-E16C-4475-8468-F3BC7A32327D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BE5844C9-58A5-493E-9841-4FD533DD989F}"/>
                  </a:ext>
                </a:extLst>
              </p:cNvPr>
              <p:cNvSpPr/>
              <p:nvPr/>
            </p:nvSpPr>
            <p:spPr>
              <a:xfrm>
                <a:off x="2425022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0B9D299D-8804-48F7-8BDB-2A1436C49642}"/>
                </a:ext>
              </a:extLst>
            </p:cNvPr>
            <p:cNvSpPr/>
            <p:nvPr/>
          </p:nvSpPr>
          <p:spPr>
            <a:xfrm>
              <a:off x="3660800" y="6007560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06FA7299-2A27-45EB-AE11-C5BE6F502F31}"/>
                </a:ext>
              </a:extLst>
            </p:cNvPr>
            <p:cNvGrpSpPr/>
            <p:nvPr/>
          </p:nvGrpSpPr>
          <p:grpSpPr>
            <a:xfrm>
              <a:off x="3721157" y="6074816"/>
              <a:ext cx="1915314" cy="308567"/>
              <a:chOff x="1582943" y="6074816"/>
              <a:chExt cx="1122771" cy="308567"/>
            </a:xfrm>
          </p:grpSpPr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980DB927-FBF0-4AEA-82A5-7CD08B0B288D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7E470F22-4054-4D02-9D13-8F048B49C592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DEB8D282-FD5C-4D10-810C-E6480F4F2C08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91EC4674-173A-4F12-B736-4D4015A4944C}"/>
                  </a:ext>
                </a:extLst>
              </p:cNvPr>
              <p:cNvSpPr/>
              <p:nvPr/>
            </p:nvSpPr>
            <p:spPr>
              <a:xfrm>
                <a:off x="2425022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DB66EFA0-5C3F-4BD2-8E91-32E3FC9EBD5A}"/>
              </a:ext>
            </a:extLst>
          </p:cNvPr>
          <p:cNvSpPr txBox="1"/>
          <p:nvPr/>
        </p:nvSpPr>
        <p:spPr>
          <a:xfrm>
            <a:off x="7780052" y="35674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BFA7564-0867-49FE-A294-C5F0500FAB25}"/>
              </a:ext>
            </a:extLst>
          </p:cNvPr>
          <p:cNvSpPr/>
          <p:nvPr/>
        </p:nvSpPr>
        <p:spPr>
          <a:xfrm>
            <a:off x="9344407" y="40332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EA4624B-5E5E-4EA9-8BF1-31BEE50EB4B1}"/>
              </a:ext>
            </a:extLst>
          </p:cNvPr>
          <p:cNvSpPr/>
          <p:nvPr/>
        </p:nvSpPr>
        <p:spPr>
          <a:xfrm>
            <a:off x="9729829" y="403321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542AE9B-C9A9-4143-AE5B-6F1012183C2A}"/>
              </a:ext>
            </a:extLst>
          </p:cNvPr>
          <p:cNvSpPr/>
          <p:nvPr/>
        </p:nvSpPr>
        <p:spPr>
          <a:xfrm>
            <a:off x="10115251" y="40332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C9C1E48-E492-41F6-9107-10E38A08024A}"/>
              </a:ext>
            </a:extLst>
          </p:cNvPr>
          <p:cNvSpPr/>
          <p:nvPr/>
        </p:nvSpPr>
        <p:spPr>
          <a:xfrm>
            <a:off x="10500672" y="40332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94FBCB5-A428-4CA7-B0DF-B7C808C91B0B}"/>
              </a:ext>
            </a:extLst>
          </p:cNvPr>
          <p:cNvSpPr/>
          <p:nvPr/>
        </p:nvSpPr>
        <p:spPr>
          <a:xfrm>
            <a:off x="9344407" y="43870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97DF3E0-2204-4C83-9056-C73D9532CF86}"/>
              </a:ext>
            </a:extLst>
          </p:cNvPr>
          <p:cNvSpPr/>
          <p:nvPr/>
        </p:nvSpPr>
        <p:spPr>
          <a:xfrm>
            <a:off x="9729829" y="43870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146722C-69D1-491B-AC47-4F199D0E84A3}"/>
              </a:ext>
            </a:extLst>
          </p:cNvPr>
          <p:cNvSpPr/>
          <p:nvPr/>
        </p:nvSpPr>
        <p:spPr>
          <a:xfrm>
            <a:off x="10115251" y="43870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65E28428-BB12-4B64-B4B8-1FDB938E2E0D}"/>
              </a:ext>
            </a:extLst>
          </p:cNvPr>
          <p:cNvSpPr/>
          <p:nvPr/>
        </p:nvSpPr>
        <p:spPr>
          <a:xfrm>
            <a:off x="10500672" y="438700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57807E9-D972-450A-B200-25ED43E58B01}"/>
              </a:ext>
            </a:extLst>
          </p:cNvPr>
          <p:cNvSpPr/>
          <p:nvPr/>
        </p:nvSpPr>
        <p:spPr>
          <a:xfrm>
            <a:off x="9344407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F57E173-33B6-4681-995B-AB9101953E6C}"/>
              </a:ext>
            </a:extLst>
          </p:cNvPr>
          <p:cNvSpPr/>
          <p:nvPr/>
        </p:nvSpPr>
        <p:spPr>
          <a:xfrm>
            <a:off x="9729829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7D98B658-CCAD-46DD-9B3F-662F751F4093}"/>
              </a:ext>
            </a:extLst>
          </p:cNvPr>
          <p:cNvSpPr/>
          <p:nvPr/>
        </p:nvSpPr>
        <p:spPr>
          <a:xfrm>
            <a:off x="10115251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A73C76D-9E88-4909-94A3-A823533FD3A2}"/>
              </a:ext>
            </a:extLst>
          </p:cNvPr>
          <p:cNvSpPr/>
          <p:nvPr/>
        </p:nvSpPr>
        <p:spPr>
          <a:xfrm>
            <a:off x="10500672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DD59084-D46E-49CF-A067-754A3751AA9F}"/>
              </a:ext>
            </a:extLst>
          </p:cNvPr>
          <p:cNvSpPr/>
          <p:nvPr/>
        </p:nvSpPr>
        <p:spPr>
          <a:xfrm>
            <a:off x="9344407" y="509457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685D7B0-7273-4F57-93D9-5C8873163B88}"/>
              </a:ext>
            </a:extLst>
          </p:cNvPr>
          <p:cNvSpPr/>
          <p:nvPr/>
        </p:nvSpPr>
        <p:spPr>
          <a:xfrm>
            <a:off x="9729829" y="5094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DF6CA91-BC61-4AA7-83E0-B2E0AF6EFA81}"/>
              </a:ext>
            </a:extLst>
          </p:cNvPr>
          <p:cNvSpPr/>
          <p:nvPr/>
        </p:nvSpPr>
        <p:spPr>
          <a:xfrm>
            <a:off x="10115251" y="509457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A93F535-3783-4A08-BC37-91446D7F1A21}"/>
              </a:ext>
            </a:extLst>
          </p:cNvPr>
          <p:cNvSpPr/>
          <p:nvPr/>
        </p:nvSpPr>
        <p:spPr>
          <a:xfrm>
            <a:off x="10500672" y="5094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08730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5814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237982" y="825599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57FCFD-8FF2-4E32-B27C-12DB308ECBEB}"/>
              </a:ext>
            </a:extLst>
          </p:cNvPr>
          <p:cNvSpPr/>
          <p:nvPr/>
        </p:nvSpPr>
        <p:spPr>
          <a:xfrm>
            <a:off x="9670144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46FA-C47D-4DAF-B259-642609092CC2}"/>
              </a:ext>
            </a:extLst>
          </p:cNvPr>
          <p:cNvSpPr/>
          <p:nvPr/>
        </p:nvSpPr>
        <p:spPr>
          <a:xfrm>
            <a:off x="10055566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7678F4-240D-44AA-B1EF-A247C1967460}"/>
              </a:ext>
            </a:extLst>
          </p:cNvPr>
          <p:cNvSpPr/>
          <p:nvPr/>
        </p:nvSpPr>
        <p:spPr>
          <a:xfrm>
            <a:off x="10440988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E76554-00E6-400E-BDFE-75714CBE3577}"/>
              </a:ext>
            </a:extLst>
          </p:cNvPr>
          <p:cNvSpPr/>
          <p:nvPr/>
        </p:nvSpPr>
        <p:spPr>
          <a:xfrm>
            <a:off x="10826409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40D953-25DE-49EA-BF06-1F0E5CF19428}"/>
              </a:ext>
            </a:extLst>
          </p:cNvPr>
          <p:cNvSpPr/>
          <p:nvPr/>
        </p:nvSpPr>
        <p:spPr>
          <a:xfrm>
            <a:off x="9670144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AB0302-5FD3-4AE7-9498-6368FF426BEB}"/>
              </a:ext>
            </a:extLst>
          </p:cNvPr>
          <p:cNvSpPr/>
          <p:nvPr/>
        </p:nvSpPr>
        <p:spPr>
          <a:xfrm>
            <a:off x="10055566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B66028-11DC-46D2-96AC-4776927B7D70}"/>
              </a:ext>
            </a:extLst>
          </p:cNvPr>
          <p:cNvSpPr/>
          <p:nvPr/>
        </p:nvSpPr>
        <p:spPr>
          <a:xfrm>
            <a:off x="10440988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64EF18-C320-44CB-9C3B-FFBA6288ACF0}"/>
              </a:ext>
            </a:extLst>
          </p:cNvPr>
          <p:cNvSpPr/>
          <p:nvPr/>
        </p:nvSpPr>
        <p:spPr>
          <a:xfrm>
            <a:off x="10826409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96F6F4-EBA6-452A-98DA-A6E5C7A58D90}"/>
              </a:ext>
            </a:extLst>
          </p:cNvPr>
          <p:cNvSpPr/>
          <p:nvPr/>
        </p:nvSpPr>
        <p:spPr>
          <a:xfrm>
            <a:off x="9670144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6AE616-22D2-424F-AB77-42DA856F089F}"/>
              </a:ext>
            </a:extLst>
          </p:cNvPr>
          <p:cNvSpPr/>
          <p:nvPr/>
        </p:nvSpPr>
        <p:spPr>
          <a:xfrm>
            <a:off x="10055566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D345C7-06C4-4E3B-994D-ED2F4095496B}"/>
              </a:ext>
            </a:extLst>
          </p:cNvPr>
          <p:cNvSpPr/>
          <p:nvPr/>
        </p:nvSpPr>
        <p:spPr>
          <a:xfrm>
            <a:off x="10440988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CA6FF7F-67B8-48D5-88DA-48E6FBBBB818}"/>
              </a:ext>
            </a:extLst>
          </p:cNvPr>
          <p:cNvSpPr/>
          <p:nvPr/>
        </p:nvSpPr>
        <p:spPr>
          <a:xfrm>
            <a:off x="10826409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F60FFF-CFE8-4AE2-9C21-BC924E405A9A}"/>
              </a:ext>
            </a:extLst>
          </p:cNvPr>
          <p:cNvSpPr/>
          <p:nvPr/>
        </p:nvSpPr>
        <p:spPr>
          <a:xfrm>
            <a:off x="9670144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6E85E-3B72-4B48-95B0-0DB0C18EAC10}"/>
              </a:ext>
            </a:extLst>
          </p:cNvPr>
          <p:cNvSpPr/>
          <p:nvPr/>
        </p:nvSpPr>
        <p:spPr>
          <a:xfrm>
            <a:off x="10055566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1875DA-DEC9-4902-8C85-73E795CF5142}"/>
              </a:ext>
            </a:extLst>
          </p:cNvPr>
          <p:cNvSpPr/>
          <p:nvPr/>
        </p:nvSpPr>
        <p:spPr>
          <a:xfrm>
            <a:off x="10440988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3D0EAD-7AFB-4282-8F6E-7E076EBCD5EF}"/>
              </a:ext>
            </a:extLst>
          </p:cNvPr>
          <p:cNvSpPr/>
          <p:nvPr/>
        </p:nvSpPr>
        <p:spPr>
          <a:xfrm>
            <a:off x="10826409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9B9415-5C14-4C8B-8288-9EDAEB34A995}"/>
              </a:ext>
            </a:extLst>
          </p:cNvPr>
          <p:cNvSpPr/>
          <p:nvPr/>
        </p:nvSpPr>
        <p:spPr>
          <a:xfrm>
            <a:off x="3623072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7CA8BD-76EB-4425-990E-7094421A340F}"/>
              </a:ext>
            </a:extLst>
          </p:cNvPr>
          <p:cNvSpPr/>
          <p:nvPr/>
        </p:nvSpPr>
        <p:spPr>
          <a:xfrm>
            <a:off x="4008494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6528F7-3195-46D1-B366-5CA89E6C782F}"/>
              </a:ext>
            </a:extLst>
          </p:cNvPr>
          <p:cNvSpPr/>
          <p:nvPr/>
        </p:nvSpPr>
        <p:spPr>
          <a:xfrm>
            <a:off x="439391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145B07-7818-4E1D-A179-63278B5E0DB4}"/>
              </a:ext>
            </a:extLst>
          </p:cNvPr>
          <p:cNvSpPr/>
          <p:nvPr/>
        </p:nvSpPr>
        <p:spPr>
          <a:xfrm>
            <a:off x="477933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86FFED-5DFF-4254-9DB4-0AD18AF44D15}"/>
              </a:ext>
            </a:extLst>
          </p:cNvPr>
          <p:cNvSpPr txBox="1"/>
          <p:nvPr/>
        </p:nvSpPr>
        <p:spPr>
          <a:xfrm>
            <a:off x="10691433" y="21822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11DEEE-5A07-4573-B593-64FDAC90C148}"/>
              </a:ext>
            </a:extLst>
          </p:cNvPr>
          <p:cNvSpPr/>
          <p:nvPr/>
        </p:nvSpPr>
        <p:spPr>
          <a:xfrm>
            <a:off x="7662899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6E2DEE-F951-4A2C-82A2-49E141EEEA4D}"/>
              </a:ext>
            </a:extLst>
          </p:cNvPr>
          <p:cNvSpPr/>
          <p:nvPr/>
        </p:nvSpPr>
        <p:spPr>
          <a:xfrm>
            <a:off x="8048321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BAE666-286D-4288-B88E-5B211A816DD8}"/>
              </a:ext>
            </a:extLst>
          </p:cNvPr>
          <p:cNvSpPr/>
          <p:nvPr/>
        </p:nvSpPr>
        <p:spPr>
          <a:xfrm>
            <a:off x="7662899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276108-1B02-4551-81E7-A78FDB1E0280}"/>
              </a:ext>
            </a:extLst>
          </p:cNvPr>
          <p:cNvSpPr/>
          <p:nvPr/>
        </p:nvSpPr>
        <p:spPr>
          <a:xfrm>
            <a:off x="8048321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453384-48EC-4553-84A7-DDC21499751A}"/>
              </a:ext>
            </a:extLst>
          </p:cNvPr>
          <p:cNvSpPr/>
          <p:nvPr/>
        </p:nvSpPr>
        <p:spPr>
          <a:xfrm>
            <a:off x="-45493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E6F7FC-25E6-41A0-93C8-C8B7632A0C52}"/>
              </a:ext>
            </a:extLst>
          </p:cNvPr>
          <p:cNvSpPr/>
          <p:nvPr/>
        </p:nvSpPr>
        <p:spPr>
          <a:xfrm>
            <a:off x="-6951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CAFE1C-EAB0-41B4-9FB0-1EC2E5708A0A}"/>
              </a:ext>
            </a:extLst>
          </p:cNvPr>
          <p:cNvSpPr/>
          <p:nvPr/>
        </p:nvSpPr>
        <p:spPr>
          <a:xfrm>
            <a:off x="31590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41BF7C-1C12-47EB-8125-95CC4351DCAB}"/>
              </a:ext>
            </a:extLst>
          </p:cNvPr>
          <p:cNvSpPr/>
          <p:nvPr/>
        </p:nvSpPr>
        <p:spPr>
          <a:xfrm>
            <a:off x="70132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823923" y="550905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3932B49-B357-44D6-8F60-BD9089845FDE}"/>
              </a:ext>
            </a:extLst>
          </p:cNvPr>
          <p:cNvSpPr/>
          <p:nvPr/>
        </p:nvSpPr>
        <p:spPr>
          <a:xfrm>
            <a:off x="9569730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C3887F-FD39-402F-8D3E-BEA97819A3A2}"/>
              </a:ext>
            </a:extLst>
          </p:cNvPr>
          <p:cNvSpPr/>
          <p:nvPr/>
        </p:nvSpPr>
        <p:spPr>
          <a:xfrm>
            <a:off x="9955152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D5DE00-5C7D-4F1A-ACC3-2E1B74225996}"/>
              </a:ext>
            </a:extLst>
          </p:cNvPr>
          <p:cNvSpPr/>
          <p:nvPr/>
        </p:nvSpPr>
        <p:spPr>
          <a:xfrm>
            <a:off x="10340574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A98BFE4-0444-48B9-B745-CD0A354E4E47}"/>
              </a:ext>
            </a:extLst>
          </p:cNvPr>
          <p:cNvSpPr/>
          <p:nvPr/>
        </p:nvSpPr>
        <p:spPr>
          <a:xfrm>
            <a:off x="10725995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5714F3-883E-4437-B621-39FA3D2E0269}"/>
              </a:ext>
            </a:extLst>
          </p:cNvPr>
          <p:cNvSpPr/>
          <p:nvPr/>
        </p:nvSpPr>
        <p:spPr>
          <a:xfrm>
            <a:off x="9569730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B75813-E4C8-46F7-AE50-8E70D5AFB0A2}"/>
              </a:ext>
            </a:extLst>
          </p:cNvPr>
          <p:cNvSpPr/>
          <p:nvPr/>
        </p:nvSpPr>
        <p:spPr>
          <a:xfrm>
            <a:off x="9955152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70284AF-14EC-4D12-9AFC-191090278D1E}"/>
              </a:ext>
            </a:extLst>
          </p:cNvPr>
          <p:cNvSpPr/>
          <p:nvPr/>
        </p:nvSpPr>
        <p:spPr>
          <a:xfrm>
            <a:off x="10340574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6D8782-6AC4-4F47-AF6B-91008924D6A7}"/>
              </a:ext>
            </a:extLst>
          </p:cNvPr>
          <p:cNvSpPr/>
          <p:nvPr/>
        </p:nvSpPr>
        <p:spPr>
          <a:xfrm>
            <a:off x="10725995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58BD732-22AB-4F9F-ADCA-2D2BD7CA780A}"/>
              </a:ext>
            </a:extLst>
          </p:cNvPr>
          <p:cNvSpPr/>
          <p:nvPr/>
        </p:nvSpPr>
        <p:spPr>
          <a:xfrm>
            <a:off x="9569730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077845-20B3-495D-B5E1-2821BADC0C46}"/>
              </a:ext>
            </a:extLst>
          </p:cNvPr>
          <p:cNvSpPr/>
          <p:nvPr/>
        </p:nvSpPr>
        <p:spPr>
          <a:xfrm>
            <a:off x="9955152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D673BA3-B0E0-4580-9507-40651A9769F2}"/>
              </a:ext>
            </a:extLst>
          </p:cNvPr>
          <p:cNvSpPr/>
          <p:nvPr/>
        </p:nvSpPr>
        <p:spPr>
          <a:xfrm>
            <a:off x="10340574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A5E450-C0FC-40F6-8A2C-FDEBFEC9F3BE}"/>
              </a:ext>
            </a:extLst>
          </p:cNvPr>
          <p:cNvSpPr/>
          <p:nvPr/>
        </p:nvSpPr>
        <p:spPr>
          <a:xfrm>
            <a:off x="10725995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5E2D18-CFF5-427E-914D-524607BCB3FE}"/>
              </a:ext>
            </a:extLst>
          </p:cNvPr>
          <p:cNvSpPr/>
          <p:nvPr/>
        </p:nvSpPr>
        <p:spPr>
          <a:xfrm>
            <a:off x="9569730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841A84-610E-4046-ADA2-F11A693A8A08}"/>
              </a:ext>
            </a:extLst>
          </p:cNvPr>
          <p:cNvSpPr/>
          <p:nvPr/>
        </p:nvSpPr>
        <p:spPr>
          <a:xfrm>
            <a:off x="9955152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026FCD-16CB-49C5-81AA-0ECDD4060192}"/>
              </a:ext>
            </a:extLst>
          </p:cNvPr>
          <p:cNvSpPr/>
          <p:nvPr/>
        </p:nvSpPr>
        <p:spPr>
          <a:xfrm>
            <a:off x="10340574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88147-0A4A-4877-BE03-A05C979F6953}"/>
              </a:ext>
            </a:extLst>
          </p:cNvPr>
          <p:cNvSpPr/>
          <p:nvPr/>
        </p:nvSpPr>
        <p:spPr>
          <a:xfrm>
            <a:off x="10725995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9907241" y="29904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40A5F3-8E89-40EF-B36A-D5E479628BD8}"/>
              </a:ext>
            </a:extLst>
          </p:cNvPr>
          <p:cNvSpPr/>
          <p:nvPr/>
        </p:nvSpPr>
        <p:spPr>
          <a:xfrm>
            <a:off x="9569729" y="787143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BEAB9E-FEE5-4365-A141-284BA5EAB115}"/>
              </a:ext>
            </a:extLst>
          </p:cNvPr>
          <p:cNvSpPr/>
          <p:nvPr/>
        </p:nvSpPr>
        <p:spPr>
          <a:xfrm>
            <a:off x="11276610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3320DB6-B068-402B-AB9F-AC9BFB5BD29C}"/>
              </a:ext>
            </a:extLst>
          </p:cNvPr>
          <p:cNvSpPr/>
          <p:nvPr/>
        </p:nvSpPr>
        <p:spPr>
          <a:xfrm>
            <a:off x="11662032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50800BC-80B2-4859-AFD5-601405EC85EF}"/>
              </a:ext>
            </a:extLst>
          </p:cNvPr>
          <p:cNvSpPr/>
          <p:nvPr/>
        </p:nvSpPr>
        <p:spPr>
          <a:xfrm>
            <a:off x="12047454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042FC3-180D-4381-80C2-31285C2CE068}"/>
              </a:ext>
            </a:extLst>
          </p:cNvPr>
          <p:cNvSpPr/>
          <p:nvPr/>
        </p:nvSpPr>
        <p:spPr>
          <a:xfrm>
            <a:off x="12432875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17125CD-84E6-4EB2-8CB4-60774DF85655}"/>
              </a:ext>
            </a:extLst>
          </p:cNvPr>
          <p:cNvSpPr/>
          <p:nvPr/>
        </p:nvSpPr>
        <p:spPr>
          <a:xfrm>
            <a:off x="11276610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28095D5-CEB9-419E-B986-2A9775121C9B}"/>
              </a:ext>
            </a:extLst>
          </p:cNvPr>
          <p:cNvSpPr/>
          <p:nvPr/>
        </p:nvSpPr>
        <p:spPr>
          <a:xfrm>
            <a:off x="11662032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2530661-0ADF-4225-9372-BB2ECFD476AC}"/>
              </a:ext>
            </a:extLst>
          </p:cNvPr>
          <p:cNvSpPr/>
          <p:nvPr/>
        </p:nvSpPr>
        <p:spPr>
          <a:xfrm>
            <a:off x="12047454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18523D5-6DB7-4A08-AC73-A118B4760A93}"/>
              </a:ext>
            </a:extLst>
          </p:cNvPr>
          <p:cNvSpPr/>
          <p:nvPr/>
        </p:nvSpPr>
        <p:spPr>
          <a:xfrm>
            <a:off x="12432875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639E0AE-33E3-4186-BE51-9C0B27E15E5B}"/>
              </a:ext>
            </a:extLst>
          </p:cNvPr>
          <p:cNvSpPr/>
          <p:nvPr/>
        </p:nvSpPr>
        <p:spPr>
          <a:xfrm>
            <a:off x="11276610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62AA089-D91F-46B3-AB54-8DE88E6AE68D}"/>
              </a:ext>
            </a:extLst>
          </p:cNvPr>
          <p:cNvSpPr/>
          <p:nvPr/>
        </p:nvSpPr>
        <p:spPr>
          <a:xfrm>
            <a:off x="11662032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681831E-A9CE-4A0E-BE13-1612507F4AB2}"/>
              </a:ext>
            </a:extLst>
          </p:cNvPr>
          <p:cNvSpPr/>
          <p:nvPr/>
        </p:nvSpPr>
        <p:spPr>
          <a:xfrm>
            <a:off x="12047454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58DDEFD-A5D2-4B63-B26D-BB0B4B827664}"/>
              </a:ext>
            </a:extLst>
          </p:cNvPr>
          <p:cNvSpPr/>
          <p:nvPr/>
        </p:nvSpPr>
        <p:spPr>
          <a:xfrm>
            <a:off x="12432875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9B9738D-E4C6-404B-B874-D130A87BEB30}"/>
              </a:ext>
            </a:extLst>
          </p:cNvPr>
          <p:cNvSpPr/>
          <p:nvPr/>
        </p:nvSpPr>
        <p:spPr>
          <a:xfrm>
            <a:off x="11276610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03C4039-F943-4C03-8016-64C0151844A2}"/>
              </a:ext>
            </a:extLst>
          </p:cNvPr>
          <p:cNvSpPr/>
          <p:nvPr/>
        </p:nvSpPr>
        <p:spPr>
          <a:xfrm>
            <a:off x="11662032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F196B3A-AE2E-4EEA-990E-C86C33B3479C}"/>
              </a:ext>
            </a:extLst>
          </p:cNvPr>
          <p:cNvSpPr/>
          <p:nvPr/>
        </p:nvSpPr>
        <p:spPr>
          <a:xfrm>
            <a:off x="12047454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408A702-E6D5-43F1-92B3-23D085BDF2B2}"/>
              </a:ext>
            </a:extLst>
          </p:cNvPr>
          <p:cNvSpPr/>
          <p:nvPr/>
        </p:nvSpPr>
        <p:spPr>
          <a:xfrm>
            <a:off x="12432875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902BAE2-AA1B-46AD-B828-9E1E909E80B4}"/>
              </a:ext>
            </a:extLst>
          </p:cNvPr>
          <p:cNvSpPr/>
          <p:nvPr/>
        </p:nvSpPr>
        <p:spPr>
          <a:xfrm>
            <a:off x="11276609" y="787143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ECEE0D-5923-4813-A553-24653C928519}"/>
              </a:ext>
            </a:extLst>
          </p:cNvPr>
          <p:cNvGrpSpPr/>
          <p:nvPr/>
        </p:nvGrpSpPr>
        <p:grpSpPr>
          <a:xfrm>
            <a:off x="11232914" y="2643910"/>
            <a:ext cx="1541687" cy="353786"/>
            <a:chOff x="11232914" y="2643910"/>
            <a:chExt cx="1541687" cy="353786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A609F57-A965-4938-85C6-D04DB190E49B}"/>
                </a:ext>
              </a:extLst>
            </p:cNvPr>
            <p:cNvSpPr/>
            <p:nvPr/>
          </p:nvSpPr>
          <p:spPr>
            <a:xfrm>
              <a:off x="11232914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2BAF43A-64FD-434D-89FC-4597750ECA6C}"/>
                </a:ext>
              </a:extLst>
            </p:cNvPr>
            <p:cNvSpPr/>
            <p:nvPr/>
          </p:nvSpPr>
          <p:spPr>
            <a:xfrm>
              <a:off x="11618336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B3D3208-1514-431B-AE3B-487430FA2BF6}"/>
                </a:ext>
              </a:extLst>
            </p:cNvPr>
            <p:cNvSpPr/>
            <p:nvPr/>
          </p:nvSpPr>
          <p:spPr>
            <a:xfrm>
              <a:off x="12003758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F48077B-A6E6-48E6-A3AC-2F7FC3A2EF74}"/>
                </a:ext>
              </a:extLst>
            </p:cNvPr>
            <p:cNvSpPr/>
            <p:nvPr/>
          </p:nvSpPr>
          <p:spPr>
            <a:xfrm>
              <a:off x="12389179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C91C47D-5A2C-46BE-86CA-85C6AD82F978}"/>
              </a:ext>
            </a:extLst>
          </p:cNvPr>
          <p:cNvSpPr/>
          <p:nvPr/>
        </p:nvSpPr>
        <p:spPr>
          <a:xfrm>
            <a:off x="11232914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92578C8-0F3A-4931-9098-C9211737C5F4}"/>
              </a:ext>
            </a:extLst>
          </p:cNvPr>
          <p:cNvSpPr/>
          <p:nvPr/>
        </p:nvSpPr>
        <p:spPr>
          <a:xfrm>
            <a:off x="11618336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658F0F-55E5-4B17-81E0-E38204C0ED13}"/>
              </a:ext>
            </a:extLst>
          </p:cNvPr>
          <p:cNvSpPr/>
          <p:nvPr/>
        </p:nvSpPr>
        <p:spPr>
          <a:xfrm>
            <a:off x="12003758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35A1D97-1A61-40D3-9DE9-8B6D98E4BD1A}"/>
              </a:ext>
            </a:extLst>
          </p:cNvPr>
          <p:cNvSpPr/>
          <p:nvPr/>
        </p:nvSpPr>
        <p:spPr>
          <a:xfrm>
            <a:off x="12389179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BB813-29EE-4B59-84E2-6A94DD5C0233}"/>
              </a:ext>
            </a:extLst>
          </p:cNvPr>
          <p:cNvSpPr/>
          <p:nvPr/>
        </p:nvSpPr>
        <p:spPr>
          <a:xfrm>
            <a:off x="11232914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3293AE8-229F-47A4-B5A0-CA4FDD14CF35}"/>
              </a:ext>
            </a:extLst>
          </p:cNvPr>
          <p:cNvSpPr/>
          <p:nvPr/>
        </p:nvSpPr>
        <p:spPr>
          <a:xfrm>
            <a:off x="11618336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6D5C305-684F-4B25-8272-6D3CB12E0C48}"/>
              </a:ext>
            </a:extLst>
          </p:cNvPr>
          <p:cNvSpPr/>
          <p:nvPr/>
        </p:nvSpPr>
        <p:spPr>
          <a:xfrm>
            <a:off x="12003758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6161F0D-651B-4B94-A703-8B005AB917F0}"/>
              </a:ext>
            </a:extLst>
          </p:cNvPr>
          <p:cNvSpPr/>
          <p:nvPr/>
        </p:nvSpPr>
        <p:spPr>
          <a:xfrm>
            <a:off x="12389179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D95DC10-DCDF-4707-8393-43FA482ECA5D}"/>
              </a:ext>
            </a:extLst>
          </p:cNvPr>
          <p:cNvGrpSpPr/>
          <p:nvPr/>
        </p:nvGrpSpPr>
        <p:grpSpPr>
          <a:xfrm>
            <a:off x="10147863" y="6658534"/>
            <a:ext cx="1541687" cy="353786"/>
            <a:chOff x="11232914" y="3705267"/>
            <a:chExt cx="1541687" cy="353786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33B2C39-C623-4223-ABCA-59459C613629}"/>
                </a:ext>
              </a:extLst>
            </p:cNvPr>
            <p:cNvSpPr/>
            <p:nvPr/>
          </p:nvSpPr>
          <p:spPr>
            <a:xfrm>
              <a:off x="11232914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A22BF37-04F4-4F86-8F8A-D4296798B583}"/>
                </a:ext>
              </a:extLst>
            </p:cNvPr>
            <p:cNvSpPr/>
            <p:nvPr/>
          </p:nvSpPr>
          <p:spPr>
            <a:xfrm>
              <a:off x="11618336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AC27277-4D4D-424D-A965-70DD6EF0ECB6}"/>
                </a:ext>
              </a:extLst>
            </p:cNvPr>
            <p:cNvSpPr/>
            <p:nvPr/>
          </p:nvSpPr>
          <p:spPr>
            <a:xfrm>
              <a:off x="12003758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B3EB83C-9EED-4F8E-8416-C613E3978797}"/>
                </a:ext>
              </a:extLst>
            </p:cNvPr>
            <p:cNvSpPr/>
            <p:nvPr/>
          </p:nvSpPr>
          <p:spPr>
            <a:xfrm>
              <a:off x="12389179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EAAB497-8DB2-4A06-BF89-576414C5C22E}"/>
              </a:ext>
            </a:extLst>
          </p:cNvPr>
          <p:cNvSpPr/>
          <p:nvPr/>
        </p:nvSpPr>
        <p:spPr>
          <a:xfrm>
            <a:off x="10147863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A1ACE6F-4A01-465D-A64A-ABC45EE67E6E}"/>
              </a:ext>
            </a:extLst>
          </p:cNvPr>
          <p:cNvSpPr/>
          <p:nvPr/>
        </p:nvSpPr>
        <p:spPr>
          <a:xfrm>
            <a:off x="10533285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50DD48A-C0DB-4F9A-8D5C-7D7B7F03147E}"/>
              </a:ext>
            </a:extLst>
          </p:cNvPr>
          <p:cNvSpPr/>
          <p:nvPr/>
        </p:nvSpPr>
        <p:spPr>
          <a:xfrm>
            <a:off x="10918707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6E441E7-DAC1-4689-8DB9-AAF03272C887}"/>
              </a:ext>
            </a:extLst>
          </p:cNvPr>
          <p:cNvSpPr/>
          <p:nvPr/>
        </p:nvSpPr>
        <p:spPr>
          <a:xfrm>
            <a:off x="11304128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7FC5003-0E9A-4AC7-B400-DDCF9843B6C5}"/>
              </a:ext>
            </a:extLst>
          </p:cNvPr>
          <p:cNvSpPr/>
          <p:nvPr/>
        </p:nvSpPr>
        <p:spPr>
          <a:xfrm>
            <a:off x="10147863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C1D5341-0BD7-434D-B3A6-663E9092B0F6}"/>
              </a:ext>
            </a:extLst>
          </p:cNvPr>
          <p:cNvSpPr/>
          <p:nvPr/>
        </p:nvSpPr>
        <p:spPr>
          <a:xfrm>
            <a:off x="10533285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CFEAF75-720F-4A6E-9DFE-0107F6EE3126}"/>
              </a:ext>
            </a:extLst>
          </p:cNvPr>
          <p:cNvSpPr/>
          <p:nvPr/>
        </p:nvSpPr>
        <p:spPr>
          <a:xfrm>
            <a:off x="10918707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07061AF-073B-4517-89FF-B4BFD613030E}"/>
              </a:ext>
            </a:extLst>
          </p:cNvPr>
          <p:cNvSpPr/>
          <p:nvPr/>
        </p:nvSpPr>
        <p:spPr>
          <a:xfrm>
            <a:off x="11304128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AEC1C68-40FC-4179-9663-2539B28CA60C}"/>
              </a:ext>
            </a:extLst>
          </p:cNvPr>
          <p:cNvSpPr/>
          <p:nvPr/>
        </p:nvSpPr>
        <p:spPr>
          <a:xfrm>
            <a:off x="10147863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9400BC3-61EF-46EE-A041-9427E8C870B8}"/>
              </a:ext>
            </a:extLst>
          </p:cNvPr>
          <p:cNvSpPr/>
          <p:nvPr/>
        </p:nvSpPr>
        <p:spPr>
          <a:xfrm>
            <a:off x="10533285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3DBE093-E86A-4FF4-907D-DF840E698607}"/>
              </a:ext>
            </a:extLst>
          </p:cNvPr>
          <p:cNvSpPr/>
          <p:nvPr/>
        </p:nvSpPr>
        <p:spPr>
          <a:xfrm>
            <a:off x="10918707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6F220D2-1CB0-46D3-B094-196CADD76260}"/>
              </a:ext>
            </a:extLst>
          </p:cNvPr>
          <p:cNvSpPr/>
          <p:nvPr/>
        </p:nvSpPr>
        <p:spPr>
          <a:xfrm>
            <a:off x="11304128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2352BA2-D94B-4317-881D-CCB6FFCF57D5}"/>
              </a:ext>
            </a:extLst>
          </p:cNvPr>
          <p:cNvSpPr/>
          <p:nvPr/>
        </p:nvSpPr>
        <p:spPr>
          <a:xfrm>
            <a:off x="10147863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65DE9C5-F781-4029-BC42-C7BA19F19DA7}"/>
              </a:ext>
            </a:extLst>
          </p:cNvPr>
          <p:cNvSpPr/>
          <p:nvPr/>
        </p:nvSpPr>
        <p:spPr>
          <a:xfrm>
            <a:off x="10533285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C14E836-AD63-482C-A9B3-5E433F41ACDC}"/>
              </a:ext>
            </a:extLst>
          </p:cNvPr>
          <p:cNvSpPr/>
          <p:nvPr/>
        </p:nvSpPr>
        <p:spPr>
          <a:xfrm>
            <a:off x="10918707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F2F13E0-E35B-49E2-8EC4-6B5893877F61}"/>
              </a:ext>
            </a:extLst>
          </p:cNvPr>
          <p:cNvSpPr/>
          <p:nvPr/>
        </p:nvSpPr>
        <p:spPr>
          <a:xfrm>
            <a:off x="11304128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D10B649-87B8-474E-9875-C9D0E94C645E}"/>
              </a:ext>
            </a:extLst>
          </p:cNvPr>
          <p:cNvGrpSpPr/>
          <p:nvPr/>
        </p:nvGrpSpPr>
        <p:grpSpPr>
          <a:xfrm>
            <a:off x="10147863" y="4543443"/>
            <a:ext cx="1541687" cy="353786"/>
            <a:chOff x="11232914" y="2643910"/>
            <a:chExt cx="1541687" cy="353786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75AE71A6-4829-4ED2-A052-8759A48AB61E}"/>
                </a:ext>
              </a:extLst>
            </p:cNvPr>
            <p:cNvSpPr/>
            <p:nvPr/>
          </p:nvSpPr>
          <p:spPr>
            <a:xfrm>
              <a:off x="11232914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E9300F8-28A7-4F93-8E44-2BA97764C189}"/>
                </a:ext>
              </a:extLst>
            </p:cNvPr>
            <p:cNvSpPr/>
            <p:nvPr/>
          </p:nvSpPr>
          <p:spPr>
            <a:xfrm>
              <a:off x="11618336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CA9C9DC-DC63-4C81-BF14-27DDBA6233AE}"/>
                </a:ext>
              </a:extLst>
            </p:cNvPr>
            <p:cNvSpPr/>
            <p:nvPr/>
          </p:nvSpPr>
          <p:spPr>
            <a:xfrm>
              <a:off x="12003758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AABF63DD-1385-4035-951D-D065E9A43AFE}"/>
                </a:ext>
              </a:extLst>
            </p:cNvPr>
            <p:cNvSpPr/>
            <p:nvPr/>
          </p:nvSpPr>
          <p:spPr>
            <a:xfrm>
              <a:off x="12389179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412E1F0-5C7A-45D5-B0BA-7D98A0FA9DE8}"/>
              </a:ext>
            </a:extLst>
          </p:cNvPr>
          <p:cNvSpPr/>
          <p:nvPr/>
        </p:nvSpPr>
        <p:spPr>
          <a:xfrm>
            <a:off x="10147863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EA0EE66-F3F6-47A4-A3CF-C55D17EC2528}"/>
              </a:ext>
            </a:extLst>
          </p:cNvPr>
          <p:cNvSpPr/>
          <p:nvPr/>
        </p:nvSpPr>
        <p:spPr>
          <a:xfrm>
            <a:off x="10533285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2EBB630-83CC-4956-AECF-2E89C0CE954B}"/>
              </a:ext>
            </a:extLst>
          </p:cNvPr>
          <p:cNvSpPr/>
          <p:nvPr/>
        </p:nvSpPr>
        <p:spPr>
          <a:xfrm>
            <a:off x="10918707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9808DE1-B4D6-4B1C-B2E9-A3FC22B6F6A9}"/>
              </a:ext>
            </a:extLst>
          </p:cNvPr>
          <p:cNvSpPr/>
          <p:nvPr/>
        </p:nvSpPr>
        <p:spPr>
          <a:xfrm>
            <a:off x="11304128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765D17-AE8E-458D-8F63-B17FC60DA9CC}"/>
              </a:ext>
            </a:extLst>
          </p:cNvPr>
          <p:cNvGrpSpPr/>
          <p:nvPr/>
        </p:nvGrpSpPr>
        <p:grpSpPr>
          <a:xfrm>
            <a:off x="10147863" y="5949499"/>
            <a:ext cx="1541687" cy="353786"/>
            <a:chOff x="10248277" y="5998585"/>
            <a:chExt cx="1541687" cy="353786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01D0FFD-2947-450F-9C99-B27061DA88B3}"/>
                </a:ext>
              </a:extLst>
            </p:cNvPr>
            <p:cNvSpPr/>
            <p:nvPr/>
          </p:nvSpPr>
          <p:spPr>
            <a:xfrm>
              <a:off x="10248277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30A4B6B-2C18-405D-8DF5-66EB96FB437E}"/>
                </a:ext>
              </a:extLst>
            </p:cNvPr>
            <p:cNvSpPr/>
            <p:nvPr/>
          </p:nvSpPr>
          <p:spPr>
            <a:xfrm>
              <a:off x="10633699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17D4EEE-19B2-4CC9-98CD-4B16DDC98FDC}"/>
                </a:ext>
              </a:extLst>
            </p:cNvPr>
            <p:cNvSpPr/>
            <p:nvPr/>
          </p:nvSpPr>
          <p:spPr>
            <a:xfrm>
              <a:off x="11019121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62EABF1-DB1F-4BDA-BF08-9F5A8DBD2F90}"/>
                </a:ext>
              </a:extLst>
            </p:cNvPr>
            <p:cNvSpPr/>
            <p:nvPr/>
          </p:nvSpPr>
          <p:spPr>
            <a:xfrm>
              <a:off x="11404542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EA33F8FB-90DF-470F-B1FC-9C58C058E459}"/>
              </a:ext>
            </a:extLst>
          </p:cNvPr>
          <p:cNvGrpSpPr/>
          <p:nvPr/>
        </p:nvGrpSpPr>
        <p:grpSpPr>
          <a:xfrm>
            <a:off x="11231223" y="3693595"/>
            <a:ext cx="1541687" cy="353786"/>
            <a:chOff x="11232914" y="3705267"/>
            <a:chExt cx="1541687" cy="353786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05F3F5E-C3FE-4A46-B631-D2946630FDCF}"/>
                </a:ext>
              </a:extLst>
            </p:cNvPr>
            <p:cNvSpPr/>
            <p:nvPr/>
          </p:nvSpPr>
          <p:spPr>
            <a:xfrm>
              <a:off x="11232914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F1B2DB6C-9BD5-49BC-9D94-6C9F4E35549F}"/>
                </a:ext>
              </a:extLst>
            </p:cNvPr>
            <p:cNvSpPr/>
            <p:nvPr/>
          </p:nvSpPr>
          <p:spPr>
            <a:xfrm>
              <a:off x="11618336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963942C0-6276-4294-84A6-3C6E6713E9AB}"/>
                </a:ext>
              </a:extLst>
            </p:cNvPr>
            <p:cNvSpPr/>
            <p:nvPr/>
          </p:nvSpPr>
          <p:spPr>
            <a:xfrm>
              <a:off x="12003758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93DB1A4D-CC4B-4059-BD43-7BE2BEED8E1B}"/>
                </a:ext>
              </a:extLst>
            </p:cNvPr>
            <p:cNvSpPr/>
            <p:nvPr/>
          </p:nvSpPr>
          <p:spPr>
            <a:xfrm>
              <a:off x="12389179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927BDE1-26E9-4844-A3A9-79ECEF377529}"/>
              </a:ext>
            </a:extLst>
          </p:cNvPr>
          <p:cNvSpPr/>
          <p:nvPr/>
        </p:nvSpPr>
        <p:spPr>
          <a:xfrm>
            <a:off x="1080461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95320B3-2BC6-4652-85FF-9BA478595B4B}"/>
              </a:ext>
            </a:extLst>
          </p:cNvPr>
          <p:cNvSpPr/>
          <p:nvPr/>
        </p:nvSpPr>
        <p:spPr>
          <a:xfrm>
            <a:off x="1465883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D047F4B-0A7A-48BC-93E5-D8EBE2E3F8E8}"/>
              </a:ext>
            </a:extLst>
          </p:cNvPr>
          <p:cNvSpPr/>
          <p:nvPr/>
        </p:nvSpPr>
        <p:spPr>
          <a:xfrm>
            <a:off x="1851305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7385FD2-C51D-4531-BE9F-937033838D6C}"/>
              </a:ext>
            </a:extLst>
          </p:cNvPr>
          <p:cNvSpPr/>
          <p:nvPr/>
        </p:nvSpPr>
        <p:spPr>
          <a:xfrm>
            <a:off x="2236727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524B2E4-8E4E-4847-BBD0-563894D73358}"/>
              </a:ext>
            </a:extLst>
          </p:cNvPr>
          <p:cNvSpPr/>
          <p:nvPr/>
        </p:nvSpPr>
        <p:spPr>
          <a:xfrm>
            <a:off x="5158613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22483F7-993A-4EB3-B947-72AC815821AF}"/>
              </a:ext>
            </a:extLst>
          </p:cNvPr>
          <p:cNvSpPr/>
          <p:nvPr/>
        </p:nvSpPr>
        <p:spPr>
          <a:xfrm>
            <a:off x="5544035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856E089-1839-4017-A8BE-D3E27F49D849}"/>
              </a:ext>
            </a:extLst>
          </p:cNvPr>
          <p:cNvSpPr/>
          <p:nvPr/>
        </p:nvSpPr>
        <p:spPr>
          <a:xfrm>
            <a:off x="5929457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D1B5F97-2B3E-4868-99EC-702AFE9E63AB}"/>
              </a:ext>
            </a:extLst>
          </p:cNvPr>
          <p:cNvSpPr/>
          <p:nvPr/>
        </p:nvSpPr>
        <p:spPr>
          <a:xfrm>
            <a:off x="6314879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A3F96097-7F6A-4980-B2ED-505112D9755D}"/>
              </a:ext>
            </a:extLst>
          </p:cNvPr>
          <p:cNvSpPr/>
          <p:nvPr/>
        </p:nvSpPr>
        <p:spPr>
          <a:xfrm>
            <a:off x="8550718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88618BC-457E-4019-A9D2-84D78193DAF4}"/>
              </a:ext>
            </a:extLst>
          </p:cNvPr>
          <p:cNvSpPr/>
          <p:nvPr/>
        </p:nvSpPr>
        <p:spPr>
          <a:xfrm>
            <a:off x="8936140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A682A45-5081-4DAC-8670-B644BF7D3F02}"/>
              </a:ext>
            </a:extLst>
          </p:cNvPr>
          <p:cNvSpPr/>
          <p:nvPr/>
        </p:nvSpPr>
        <p:spPr>
          <a:xfrm>
            <a:off x="8550718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DEECCCB-0615-445F-93C5-92C9BD31EDBB}"/>
              </a:ext>
            </a:extLst>
          </p:cNvPr>
          <p:cNvSpPr/>
          <p:nvPr/>
        </p:nvSpPr>
        <p:spPr>
          <a:xfrm>
            <a:off x="8936140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87DBBD9B-2DBD-4C74-BEB2-CE27C68BE364}"/>
              </a:ext>
            </a:extLst>
          </p:cNvPr>
          <p:cNvSpPr txBox="1"/>
          <p:nvPr/>
        </p:nvSpPr>
        <p:spPr>
          <a:xfrm>
            <a:off x="8203507" y="53499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29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5811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역방향 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-443877" y="793438"/>
            <a:ext cx="1132874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# (1,2,2,2) + (4,) =&gt; (1,2,2,2,4)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-1556507" y="559760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4304754" y="366737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5BA3117-6075-43B6-81B1-76CF13831E02}"/>
              </a:ext>
            </a:extLst>
          </p:cNvPr>
          <p:cNvSpPr/>
          <p:nvPr/>
        </p:nvSpPr>
        <p:spPr>
          <a:xfrm>
            <a:off x="-1421540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0DCC9C0-23C2-4B5D-9913-04DF2E010707}"/>
              </a:ext>
            </a:extLst>
          </p:cNvPr>
          <p:cNvSpPr/>
          <p:nvPr/>
        </p:nvSpPr>
        <p:spPr>
          <a:xfrm>
            <a:off x="-1036118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6821EA4-4078-4089-B282-2ADD3F207755}"/>
              </a:ext>
            </a:extLst>
          </p:cNvPr>
          <p:cNvSpPr/>
          <p:nvPr/>
        </p:nvSpPr>
        <p:spPr>
          <a:xfrm>
            <a:off x="-1421540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66E5A05-268B-4789-9F6F-FA878D8E7636}"/>
              </a:ext>
            </a:extLst>
          </p:cNvPr>
          <p:cNvSpPr/>
          <p:nvPr/>
        </p:nvSpPr>
        <p:spPr>
          <a:xfrm>
            <a:off x="-1036118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00B591-4E9E-49CD-9B8C-0C83A4399814}"/>
              </a:ext>
            </a:extLst>
          </p:cNvPr>
          <p:cNvSpPr txBox="1"/>
          <p:nvPr/>
        </p:nvSpPr>
        <p:spPr>
          <a:xfrm>
            <a:off x="-1515035" y="432764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A460512-FD46-4311-85E0-413E785D8779}"/>
              </a:ext>
            </a:extLst>
          </p:cNvPr>
          <p:cNvSpPr txBox="1"/>
          <p:nvPr/>
        </p:nvSpPr>
        <p:spPr>
          <a:xfrm>
            <a:off x="-547927" y="412904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(1,2,2,2)=&gt;(1,2,2,2)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B66EFA0-5C3F-4BD2-8E91-32E3FC9EBD5A}"/>
              </a:ext>
            </a:extLst>
          </p:cNvPr>
          <p:cNvSpPr txBox="1"/>
          <p:nvPr/>
        </p:nvSpPr>
        <p:spPr>
          <a:xfrm>
            <a:off x="7780052" y="35674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BFA7564-0867-49FE-A294-C5F0500FAB25}"/>
              </a:ext>
            </a:extLst>
          </p:cNvPr>
          <p:cNvSpPr/>
          <p:nvPr/>
        </p:nvSpPr>
        <p:spPr>
          <a:xfrm>
            <a:off x="7740771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EA4624B-5E5E-4EA9-8BF1-31BEE50EB4B1}"/>
              </a:ext>
            </a:extLst>
          </p:cNvPr>
          <p:cNvSpPr/>
          <p:nvPr/>
        </p:nvSpPr>
        <p:spPr>
          <a:xfrm>
            <a:off x="8126193" y="4091717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542AE9B-C9A9-4143-AE5B-6F1012183C2A}"/>
              </a:ext>
            </a:extLst>
          </p:cNvPr>
          <p:cNvSpPr/>
          <p:nvPr/>
        </p:nvSpPr>
        <p:spPr>
          <a:xfrm>
            <a:off x="8511615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C9C1E48-E492-41F6-9107-10E38A08024A}"/>
              </a:ext>
            </a:extLst>
          </p:cNvPr>
          <p:cNvSpPr/>
          <p:nvPr/>
        </p:nvSpPr>
        <p:spPr>
          <a:xfrm>
            <a:off x="8897036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94FBCB5-A428-4CA7-B0DF-B7C808C91B0B}"/>
              </a:ext>
            </a:extLst>
          </p:cNvPr>
          <p:cNvSpPr/>
          <p:nvPr/>
        </p:nvSpPr>
        <p:spPr>
          <a:xfrm>
            <a:off x="7740771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97DF3E0-2204-4C83-9056-C73D9532CF86}"/>
              </a:ext>
            </a:extLst>
          </p:cNvPr>
          <p:cNvSpPr/>
          <p:nvPr/>
        </p:nvSpPr>
        <p:spPr>
          <a:xfrm>
            <a:off x="8126193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146722C-69D1-491B-AC47-4F199D0E84A3}"/>
              </a:ext>
            </a:extLst>
          </p:cNvPr>
          <p:cNvSpPr/>
          <p:nvPr/>
        </p:nvSpPr>
        <p:spPr>
          <a:xfrm>
            <a:off x="8511615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65E28428-BB12-4B64-B4B8-1FDB938E2E0D}"/>
              </a:ext>
            </a:extLst>
          </p:cNvPr>
          <p:cNvSpPr/>
          <p:nvPr/>
        </p:nvSpPr>
        <p:spPr>
          <a:xfrm>
            <a:off x="8897036" y="444550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57807E9-D972-450A-B200-25ED43E58B01}"/>
              </a:ext>
            </a:extLst>
          </p:cNvPr>
          <p:cNvSpPr/>
          <p:nvPr/>
        </p:nvSpPr>
        <p:spPr>
          <a:xfrm>
            <a:off x="7740771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F57E173-33B6-4681-995B-AB9101953E6C}"/>
              </a:ext>
            </a:extLst>
          </p:cNvPr>
          <p:cNvSpPr/>
          <p:nvPr/>
        </p:nvSpPr>
        <p:spPr>
          <a:xfrm>
            <a:off x="8126193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7D98B658-CCAD-46DD-9B3F-662F751F4093}"/>
              </a:ext>
            </a:extLst>
          </p:cNvPr>
          <p:cNvSpPr/>
          <p:nvPr/>
        </p:nvSpPr>
        <p:spPr>
          <a:xfrm>
            <a:off x="8511615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A73C76D-9E88-4909-94A3-A823533FD3A2}"/>
              </a:ext>
            </a:extLst>
          </p:cNvPr>
          <p:cNvSpPr/>
          <p:nvPr/>
        </p:nvSpPr>
        <p:spPr>
          <a:xfrm>
            <a:off x="8897036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DD59084-D46E-49CF-A067-754A3751AA9F}"/>
              </a:ext>
            </a:extLst>
          </p:cNvPr>
          <p:cNvSpPr/>
          <p:nvPr/>
        </p:nvSpPr>
        <p:spPr>
          <a:xfrm>
            <a:off x="7740771" y="51530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685D7B0-7273-4F57-93D9-5C8873163B88}"/>
              </a:ext>
            </a:extLst>
          </p:cNvPr>
          <p:cNvSpPr/>
          <p:nvPr/>
        </p:nvSpPr>
        <p:spPr>
          <a:xfrm>
            <a:off x="8126193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DF6CA91-BC61-4AA7-83E0-B2E0AF6EFA81}"/>
              </a:ext>
            </a:extLst>
          </p:cNvPr>
          <p:cNvSpPr/>
          <p:nvPr/>
        </p:nvSpPr>
        <p:spPr>
          <a:xfrm>
            <a:off x="8511615" y="51530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A93F535-3783-4A08-BC37-91446D7F1A21}"/>
              </a:ext>
            </a:extLst>
          </p:cNvPr>
          <p:cNvSpPr/>
          <p:nvPr/>
        </p:nvSpPr>
        <p:spPr>
          <a:xfrm>
            <a:off x="8897036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6E3058C-82DA-4D6D-B3A5-E51A105E1B00}"/>
              </a:ext>
            </a:extLst>
          </p:cNvPr>
          <p:cNvSpPr/>
          <p:nvPr/>
        </p:nvSpPr>
        <p:spPr>
          <a:xfrm>
            <a:off x="-509384" y="47893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76D9BFC-4BB2-4C05-97FC-E72148DBB97F}"/>
              </a:ext>
            </a:extLst>
          </p:cNvPr>
          <p:cNvSpPr/>
          <p:nvPr/>
        </p:nvSpPr>
        <p:spPr>
          <a:xfrm>
            <a:off x="-123962" y="47893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6CD233A-6FDE-42C6-9301-A98D4DEF9806}"/>
              </a:ext>
            </a:extLst>
          </p:cNvPr>
          <p:cNvSpPr/>
          <p:nvPr/>
        </p:nvSpPr>
        <p:spPr>
          <a:xfrm>
            <a:off x="-509384" y="514309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EBE106C-2A15-4452-A0A8-F6F46F3EE99E}"/>
              </a:ext>
            </a:extLst>
          </p:cNvPr>
          <p:cNvSpPr/>
          <p:nvPr/>
        </p:nvSpPr>
        <p:spPr>
          <a:xfrm>
            <a:off x="-123962" y="514309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63C837B-7626-4B53-8C1D-4C0AF1672569}"/>
              </a:ext>
            </a:extLst>
          </p:cNvPr>
          <p:cNvSpPr/>
          <p:nvPr/>
        </p:nvSpPr>
        <p:spPr>
          <a:xfrm>
            <a:off x="720214" y="475860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F88D31C-6865-4D97-B656-529E1A7CF4E1}"/>
              </a:ext>
            </a:extLst>
          </p:cNvPr>
          <p:cNvSpPr/>
          <p:nvPr/>
        </p:nvSpPr>
        <p:spPr>
          <a:xfrm>
            <a:off x="1118596" y="47533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328E378-48D5-4049-B329-C2E8260CE9E1}"/>
              </a:ext>
            </a:extLst>
          </p:cNvPr>
          <p:cNvSpPr/>
          <p:nvPr/>
        </p:nvSpPr>
        <p:spPr>
          <a:xfrm>
            <a:off x="712003" y="51000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AF62C3A-3C3B-415E-A10A-65ECC297AC02}"/>
              </a:ext>
            </a:extLst>
          </p:cNvPr>
          <p:cNvSpPr/>
          <p:nvPr/>
        </p:nvSpPr>
        <p:spPr>
          <a:xfrm>
            <a:off x="1110297" y="51000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E01DE93-A648-4D70-AC39-4FC418D75B85}"/>
              </a:ext>
            </a:extLst>
          </p:cNvPr>
          <p:cNvSpPr/>
          <p:nvPr/>
        </p:nvSpPr>
        <p:spPr>
          <a:xfrm>
            <a:off x="1738755" y="474394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8B91610B-E2C6-4222-AFB0-2582695F350D}"/>
              </a:ext>
            </a:extLst>
          </p:cNvPr>
          <p:cNvSpPr/>
          <p:nvPr/>
        </p:nvSpPr>
        <p:spPr>
          <a:xfrm>
            <a:off x="2137137" y="47387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DB6C8AE-0C37-4B78-8DD0-418FBEAF3C5A}"/>
              </a:ext>
            </a:extLst>
          </p:cNvPr>
          <p:cNvSpPr/>
          <p:nvPr/>
        </p:nvSpPr>
        <p:spPr>
          <a:xfrm>
            <a:off x="1730544" y="508540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7E721E8B-0888-46D4-AE64-392A030C02E4}"/>
              </a:ext>
            </a:extLst>
          </p:cNvPr>
          <p:cNvSpPr/>
          <p:nvPr/>
        </p:nvSpPr>
        <p:spPr>
          <a:xfrm>
            <a:off x="2128838" y="50853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986E29-022C-4FEA-8DB6-DA0849E17A39}"/>
              </a:ext>
            </a:extLst>
          </p:cNvPr>
          <p:cNvSpPr/>
          <p:nvPr/>
        </p:nvSpPr>
        <p:spPr>
          <a:xfrm>
            <a:off x="-1981064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871EB8-DD63-4632-BD84-72BAFFA7519A}"/>
              </a:ext>
            </a:extLst>
          </p:cNvPr>
          <p:cNvSpPr/>
          <p:nvPr/>
        </p:nvSpPr>
        <p:spPr>
          <a:xfrm>
            <a:off x="-1595642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044594-493D-4C47-8FFD-469AD1AB5F71}"/>
              </a:ext>
            </a:extLst>
          </p:cNvPr>
          <p:cNvSpPr/>
          <p:nvPr/>
        </p:nvSpPr>
        <p:spPr>
          <a:xfrm>
            <a:off x="-1210220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6A9E6C-57FF-4E20-A42D-C918748E0D13}"/>
              </a:ext>
            </a:extLst>
          </p:cNvPr>
          <p:cNvSpPr/>
          <p:nvPr/>
        </p:nvSpPr>
        <p:spPr>
          <a:xfrm>
            <a:off x="-824798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9DC98B-D888-4171-870E-5570631F99BE}"/>
              </a:ext>
            </a:extLst>
          </p:cNvPr>
          <p:cNvSpPr/>
          <p:nvPr/>
        </p:nvSpPr>
        <p:spPr>
          <a:xfrm>
            <a:off x="-445665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9057F5-3014-40EC-AAD1-39467E24A43E}"/>
              </a:ext>
            </a:extLst>
          </p:cNvPr>
          <p:cNvSpPr/>
          <p:nvPr/>
        </p:nvSpPr>
        <p:spPr>
          <a:xfrm>
            <a:off x="-60243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1B8054-8A51-4DE1-8720-5BC841B28EC9}"/>
              </a:ext>
            </a:extLst>
          </p:cNvPr>
          <p:cNvSpPr/>
          <p:nvPr/>
        </p:nvSpPr>
        <p:spPr>
          <a:xfrm>
            <a:off x="325179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FDD69E-F3C8-4026-ACAD-8CD557603A7B}"/>
              </a:ext>
            </a:extLst>
          </p:cNvPr>
          <p:cNvSpPr/>
          <p:nvPr/>
        </p:nvSpPr>
        <p:spPr>
          <a:xfrm>
            <a:off x="710601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753634B-010D-4EBA-A17D-99599C2C313C}"/>
              </a:ext>
            </a:extLst>
          </p:cNvPr>
          <p:cNvSpPr/>
          <p:nvPr/>
        </p:nvSpPr>
        <p:spPr>
          <a:xfrm>
            <a:off x="11108542" y="4877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FFA1F67-C7E7-49DF-BFCC-4ADAF6F3B4EA}"/>
              </a:ext>
            </a:extLst>
          </p:cNvPr>
          <p:cNvSpPr/>
          <p:nvPr/>
        </p:nvSpPr>
        <p:spPr>
          <a:xfrm>
            <a:off x="11493964" y="48775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064431F-CDE1-4AC3-B332-71A29A393789}"/>
              </a:ext>
            </a:extLst>
          </p:cNvPr>
          <p:cNvSpPr/>
          <p:nvPr/>
        </p:nvSpPr>
        <p:spPr>
          <a:xfrm>
            <a:off x="11879386" y="4877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0A7523F-C795-49E5-8D3F-D67285D6EF52}"/>
              </a:ext>
            </a:extLst>
          </p:cNvPr>
          <p:cNvSpPr/>
          <p:nvPr/>
        </p:nvSpPr>
        <p:spPr>
          <a:xfrm>
            <a:off x="12264807" y="4877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494F55DB-612D-450F-83E5-6759B363EAF7}"/>
              </a:ext>
            </a:extLst>
          </p:cNvPr>
          <p:cNvSpPr/>
          <p:nvPr/>
        </p:nvSpPr>
        <p:spPr>
          <a:xfrm>
            <a:off x="11108542" y="84153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9818DAA-E770-4AB8-AE23-54302E0F7B25}"/>
              </a:ext>
            </a:extLst>
          </p:cNvPr>
          <p:cNvSpPr/>
          <p:nvPr/>
        </p:nvSpPr>
        <p:spPr>
          <a:xfrm>
            <a:off x="11493964" y="84153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D8B1795-E665-4D8E-9ACE-CC778E32F162}"/>
              </a:ext>
            </a:extLst>
          </p:cNvPr>
          <p:cNvSpPr/>
          <p:nvPr/>
        </p:nvSpPr>
        <p:spPr>
          <a:xfrm>
            <a:off x="11879386" y="84153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C3494D8-A691-4F0B-B3D7-091A7BDAAF50}"/>
              </a:ext>
            </a:extLst>
          </p:cNvPr>
          <p:cNvSpPr/>
          <p:nvPr/>
        </p:nvSpPr>
        <p:spPr>
          <a:xfrm>
            <a:off x="12264807" y="84153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469D6D90-9AA6-4166-88E1-16E91DBE7BAF}"/>
              </a:ext>
            </a:extLst>
          </p:cNvPr>
          <p:cNvSpPr/>
          <p:nvPr/>
        </p:nvSpPr>
        <p:spPr>
          <a:xfrm>
            <a:off x="11108542" y="11953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E1F861F-7E58-4306-BBFB-CA2977275B61}"/>
              </a:ext>
            </a:extLst>
          </p:cNvPr>
          <p:cNvSpPr/>
          <p:nvPr/>
        </p:nvSpPr>
        <p:spPr>
          <a:xfrm>
            <a:off x="11493964" y="11953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617BC2B4-248F-49E4-A8A0-F015FCD5ADC2}"/>
              </a:ext>
            </a:extLst>
          </p:cNvPr>
          <p:cNvSpPr/>
          <p:nvPr/>
        </p:nvSpPr>
        <p:spPr>
          <a:xfrm>
            <a:off x="11879386" y="11953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1F50917-B051-4769-9286-EB31BEFC4C8D}"/>
              </a:ext>
            </a:extLst>
          </p:cNvPr>
          <p:cNvSpPr/>
          <p:nvPr/>
        </p:nvSpPr>
        <p:spPr>
          <a:xfrm>
            <a:off x="12264807" y="119532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834DC85B-FB39-4123-862F-BE724ADBAD1D}"/>
              </a:ext>
            </a:extLst>
          </p:cNvPr>
          <p:cNvSpPr/>
          <p:nvPr/>
        </p:nvSpPr>
        <p:spPr>
          <a:xfrm>
            <a:off x="11108542" y="154910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5E1ACAB1-EA7A-4E7A-8D61-D38ADFEB5F27}"/>
              </a:ext>
            </a:extLst>
          </p:cNvPr>
          <p:cNvSpPr/>
          <p:nvPr/>
        </p:nvSpPr>
        <p:spPr>
          <a:xfrm>
            <a:off x="11493964" y="154910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371C808-C6EF-4809-A593-899AC91BDFA0}"/>
              </a:ext>
            </a:extLst>
          </p:cNvPr>
          <p:cNvSpPr/>
          <p:nvPr/>
        </p:nvSpPr>
        <p:spPr>
          <a:xfrm>
            <a:off x="11879386" y="1549107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4ABB59E5-9DFD-4B26-B297-39AE56C7DDB3}"/>
              </a:ext>
            </a:extLst>
          </p:cNvPr>
          <p:cNvSpPr/>
          <p:nvPr/>
        </p:nvSpPr>
        <p:spPr>
          <a:xfrm>
            <a:off x="12264807" y="154910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1977FC99-A240-4180-AED0-A91C49F9EEB7}"/>
              </a:ext>
            </a:extLst>
          </p:cNvPr>
          <p:cNvSpPr/>
          <p:nvPr/>
        </p:nvSpPr>
        <p:spPr>
          <a:xfrm>
            <a:off x="11108542" y="190289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E2EB890-A037-4355-AA7B-9A7130E13FAE}"/>
              </a:ext>
            </a:extLst>
          </p:cNvPr>
          <p:cNvSpPr/>
          <p:nvPr/>
        </p:nvSpPr>
        <p:spPr>
          <a:xfrm>
            <a:off x="11493964" y="190289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0F9C494-9A0C-4939-92DA-3C73DBB0EB75}"/>
              </a:ext>
            </a:extLst>
          </p:cNvPr>
          <p:cNvSpPr/>
          <p:nvPr/>
        </p:nvSpPr>
        <p:spPr>
          <a:xfrm>
            <a:off x="11879386" y="190289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4D855F-98D0-4C38-A2C2-1E5CEEDD6B90}"/>
              </a:ext>
            </a:extLst>
          </p:cNvPr>
          <p:cNvSpPr/>
          <p:nvPr/>
        </p:nvSpPr>
        <p:spPr>
          <a:xfrm>
            <a:off x="12264807" y="190289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BF5C9580-68AE-457F-8C44-A22DC363ADA2}"/>
              </a:ext>
            </a:extLst>
          </p:cNvPr>
          <p:cNvSpPr/>
          <p:nvPr/>
        </p:nvSpPr>
        <p:spPr>
          <a:xfrm>
            <a:off x="11108542" y="225667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E19DF1E8-84E0-4FAA-B74A-939591298D19}"/>
              </a:ext>
            </a:extLst>
          </p:cNvPr>
          <p:cNvSpPr/>
          <p:nvPr/>
        </p:nvSpPr>
        <p:spPr>
          <a:xfrm>
            <a:off x="11493964" y="225667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49C6330-5E82-437A-9F9B-6A04C4C643CD}"/>
              </a:ext>
            </a:extLst>
          </p:cNvPr>
          <p:cNvSpPr/>
          <p:nvPr/>
        </p:nvSpPr>
        <p:spPr>
          <a:xfrm>
            <a:off x="11879386" y="225667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F97CD6C-D351-4E4C-AA17-E04F23BA3FEB}"/>
              </a:ext>
            </a:extLst>
          </p:cNvPr>
          <p:cNvSpPr/>
          <p:nvPr/>
        </p:nvSpPr>
        <p:spPr>
          <a:xfrm>
            <a:off x="12264807" y="225667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DE7EA88B-F444-4562-847E-E1AAD50B85AF}"/>
              </a:ext>
            </a:extLst>
          </p:cNvPr>
          <p:cNvSpPr/>
          <p:nvPr/>
        </p:nvSpPr>
        <p:spPr>
          <a:xfrm>
            <a:off x="11108542" y="26104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8A218B74-0D7A-464E-A473-F656EA4CEBB5}"/>
              </a:ext>
            </a:extLst>
          </p:cNvPr>
          <p:cNvSpPr/>
          <p:nvPr/>
        </p:nvSpPr>
        <p:spPr>
          <a:xfrm>
            <a:off x="11493964" y="26104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EB0E64D-DD1F-4E81-A1E8-D71A0ABC941A}"/>
              </a:ext>
            </a:extLst>
          </p:cNvPr>
          <p:cNvSpPr/>
          <p:nvPr/>
        </p:nvSpPr>
        <p:spPr>
          <a:xfrm>
            <a:off x="11879386" y="261046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D295B10A-A556-4D0E-8617-B7BDC3F8A0C8}"/>
              </a:ext>
            </a:extLst>
          </p:cNvPr>
          <p:cNvSpPr/>
          <p:nvPr/>
        </p:nvSpPr>
        <p:spPr>
          <a:xfrm>
            <a:off x="12264807" y="26104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ED866380-835A-4885-86A1-2D30A3ED56E5}"/>
              </a:ext>
            </a:extLst>
          </p:cNvPr>
          <p:cNvSpPr/>
          <p:nvPr/>
        </p:nvSpPr>
        <p:spPr>
          <a:xfrm>
            <a:off x="11108542" y="2964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621D2D7-B24E-40BB-AB1C-FBD773EA9B3F}"/>
              </a:ext>
            </a:extLst>
          </p:cNvPr>
          <p:cNvSpPr/>
          <p:nvPr/>
        </p:nvSpPr>
        <p:spPr>
          <a:xfrm>
            <a:off x="11493964" y="2964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F4E0E474-1736-4022-92D8-8341719E23C2}"/>
              </a:ext>
            </a:extLst>
          </p:cNvPr>
          <p:cNvSpPr/>
          <p:nvPr/>
        </p:nvSpPr>
        <p:spPr>
          <a:xfrm>
            <a:off x="11879386" y="2964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43843AC2-F06F-4A75-BAB4-27ED4745EB8D}"/>
              </a:ext>
            </a:extLst>
          </p:cNvPr>
          <p:cNvSpPr/>
          <p:nvPr/>
        </p:nvSpPr>
        <p:spPr>
          <a:xfrm>
            <a:off x="12264807" y="296425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0F31A61-35D5-4544-A9FF-EF5572AF1AC3}"/>
              </a:ext>
            </a:extLst>
          </p:cNvPr>
          <p:cNvSpPr/>
          <p:nvPr/>
        </p:nvSpPr>
        <p:spPr>
          <a:xfrm>
            <a:off x="7740771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149B996-F550-4B09-A920-870CAADD4A6C}"/>
              </a:ext>
            </a:extLst>
          </p:cNvPr>
          <p:cNvSpPr/>
          <p:nvPr/>
        </p:nvSpPr>
        <p:spPr>
          <a:xfrm>
            <a:off x="8126193" y="34713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1F02EA34-CBCE-432B-AA09-7C3BA074D1DE}"/>
              </a:ext>
            </a:extLst>
          </p:cNvPr>
          <p:cNvSpPr/>
          <p:nvPr/>
        </p:nvSpPr>
        <p:spPr>
          <a:xfrm>
            <a:off x="8511615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C0F23B8B-7DFF-4631-A245-6A612D40EDFF}"/>
              </a:ext>
            </a:extLst>
          </p:cNvPr>
          <p:cNvSpPr/>
          <p:nvPr/>
        </p:nvSpPr>
        <p:spPr>
          <a:xfrm>
            <a:off x="8897036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05AA0F7D-E655-48C1-80BC-5132BCB04D6D}"/>
              </a:ext>
            </a:extLst>
          </p:cNvPr>
          <p:cNvSpPr/>
          <p:nvPr/>
        </p:nvSpPr>
        <p:spPr>
          <a:xfrm>
            <a:off x="7740771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3D96BCEC-E884-42A1-B344-F0BA7E49540B}"/>
              </a:ext>
            </a:extLst>
          </p:cNvPr>
          <p:cNvSpPr/>
          <p:nvPr/>
        </p:nvSpPr>
        <p:spPr>
          <a:xfrm>
            <a:off x="8126193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FF174E6-A8C0-4F41-AA37-B1B249DBB029}"/>
              </a:ext>
            </a:extLst>
          </p:cNvPr>
          <p:cNvSpPr/>
          <p:nvPr/>
        </p:nvSpPr>
        <p:spPr>
          <a:xfrm>
            <a:off x="8511615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3C1D77A0-0F95-4B0C-AE8F-3D63539DD2F6}"/>
              </a:ext>
            </a:extLst>
          </p:cNvPr>
          <p:cNvSpPr/>
          <p:nvPr/>
        </p:nvSpPr>
        <p:spPr>
          <a:xfrm>
            <a:off x="8897036" y="70092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B7C849F3-F13A-4AD6-8E1E-0E699D294DEF}"/>
              </a:ext>
            </a:extLst>
          </p:cNvPr>
          <p:cNvSpPr/>
          <p:nvPr/>
        </p:nvSpPr>
        <p:spPr>
          <a:xfrm>
            <a:off x="7740771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4F50E3E9-0E7A-4EF2-A06D-E0D3B13DB5C7}"/>
              </a:ext>
            </a:extLst>
          </p:cNvPr>
          <p:cNvSpPr/>
          <p:nvPr/>
        </p:nvSpPr>
        <p:spPr>
          <a:xfrm>
            <a:off x="8126193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8702DFEC-3576-40CE-BFBF-2F5EB881A422}"/>
              </a:ext>
            </a:extLst>
          </p:cNvPr>
          <p:cNvSpPr/>
          <p:nvPr/>
        </p:nvSpPr>
        <p:spPr>
          <a:xfrm>
            <a:off x="8511615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A1489125-9DCA-49CB-85DD-28468B559C5E}"/>
              </a:ext>
            </a:extLst>
          </p:cNvPr>
          <p:cNvSpPr/>
          <p:nvPr/>
        </p:nvSpPr>
        <p:spPr>
          <a:xfrm>
            <a:off x="8897036" y="105471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8541B65-1008-45F8-A491-93F4B6ECEFB7}"/>
              </a:ext>
            </a:extLst>
          </p:cNvPr>
          <p:cNvSpPr/>
          <p:nvPr/>
        </p:nvSpPr>
        <p:spPr>
          <a:xfrm>
            <a:off x="7740771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FB8FC27-FC12-452C-BE99-95FC07F1A63A}"/>
              </a:ext>
            </a:extLst>
          </p:cNvPr>
          <p:cNvSpPr/>
          <p:nvPr/>
        </p:nvSpPr>
        <p:spPr>
          <a:xfrm>
            <a:off x="8126193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E8D21255-7474-453A-97E6-94D4FB89E18D}"/>
              </a:ext>
            </a:extLst>
          </p:cNvPr>
          <p:cNvSpPr/>
          <p:nvPr/>
        </p:nvSpPr>
        <p:spPr>
          <a:xfrm>
            <a:off x="8511615" y="140849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C2CD81B9-8A8A-4C5F-81E2-8FCF20B5F77F}"/>
              </a:ext>
            </a:extLst>
          </p:cNvPr>
          <p:cNvSpPr/>
          <p:nvPr/>
        </p:nvSpPr>
        <p:spPr>
          <a:xfrm>
            <a:off x="8897036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7FE576C-A7AE-4D9E-B335-F655D1FDED1F}"/>
              </a:ext>
            </a:extLst>
          </p:cNvPr>
          <p:cNvSpPr/>
          <p:nvPr/>
        </p:nvSpPr>
        <p:spPr>
          <a:xfrm>
            <a:off x="9282458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1A4C5D5-30F8-4B87-B27B-7172E184821C}"/>
              </a:ext>
            </a:extLst>
          </p:cNvPr>
          <p:cNvSpPr/>
          <p:nvPr/>
        </p:nvSpPr>
        <p:spPr>
          <a:xfrm>
            <a:off x="9667880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0B53532-232F-4780-81B6-7B572F7E9A8F}"/>
              </a:ext>
            </a:extLst>
          </p:cNvPr>
          <p:cNvSpPr/>
          <p:nvPr/>
        </p:nvSpPr>
        <p:spPr>
          <a:xfrm>
            <a:off x="10053302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D3BE74B7-7C4B-49E5-AF89-0B202AA68B9B}"/>
              </a:ext>
            </a:extLst>
          </p:cNvPr>
          <p:cNvSpPr/>
          <p:nvPr/>
        </p:nvSpPr>
        <p:spPr>
          <a:xfrm>
            <a:off x="10438723" y="34713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5A7876FA-3A97-4805-82EF-73562006D149}"/>
              </a:ext>
            </a:extLst>
          </p:cNvPr>
          <p:cNvSpPr/>
          <p:nvPr/>
        </p:nvSpPr>
        <p:spPr>
          <a:xfrm>
            <a:off x="9282458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D679FFE-B846-467A-B6E7-2F28ADB32226}"/>
              </a:ext>
            </a:extLst>
          </p:cNvPr>
          <p:cNvSpPr/>
          <p:nvPr/>
        </p:nvSpPr>
        <p:spPr>
          <a:xfrm>
            <a:off x="9667880" y="70092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65BCC78B-DBB6-47C0-8A1E-32A97D94B66A}"/>
              </a:ext>
            </a:extLst>
          </p:cNvPr>
          <p:cNvSpPr/>
          <p:nvPr/>
        </p:nvSpPr>
        <p:spPr>
          <a:xfrm>
            <a:off x="10053302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C5F827BD-2F71-4CAD-9E0B-2FF2A3B0A0BD}"/>
              </a:ext>
            </a:extLst>
          </p:cNvPr>
          <p:cNvSpPr/>
          <p:nvPr/>
        </p:nvSpPr>
        <p:spPr>
          <a:xfrm>
            <a:off x="10438723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19117E0-0F5B-4B65-B332-DD17FB8EB23E}"/>
              </a:ext>
            </a:extLst>
          </p:cNvPr>
          <p:cNvSpPr/>
          <p:nvPr/>
        </p:nvSpPr>
        <p:spPr>
          <a:xfrm>
            <a:off x="9282458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F26C1683-F47D-4C49-98C1-DBB07D54818F}"/>
              </a:ext>
            </a:extLst>
          </p:cNvPr>
          <p:cNvSpPr/>
          <p:nvPr/>
        </p:nvSpPr>
        <p:spPr>
          <a:xfrm>
            <a:off x="9667880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35ED96B1-2A67-4E49-A80C-94B2BBF64DF4}"/>
              </a:ext>
            </a:extLst>
          </p:cNvPr>
          <p:cNvSpPr/>
          <p:nvPr/>
        </p:nvSpPr>
        <p:spPr>
          <a:xfrm>
            <a:off x="10053302" y="105471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4CEBF49C-DC00-489D-B03E-B20BED1E6D5E}"/>
              </a:ext>
            </a:extLst>
          </p:cNvPr>
          <p:cNvSpPr/>
          <p:nvPr/>
        </p:nvSpPr>
        <p:spPr>
          <a:xfrm>
            <a:off x="10438723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D9CA4C2-BA3E-446C-B5D7-6986626E91D1}"/>
              </a:ext>
            </a:extLst>
          </p:cNvPr>
          <p:cNvSpPr/>
          <p:nvPr/>
        </p:nvSpPr>
        <p:spPr>
          <a:xfrm>
            <a:off x="9282458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F118327-2F8D-4BC4-9DBC-CF1DA24850D0}"/>
              </a:ext>
            </a:extLst>
          </p:cNvPr>
          <p:cNvSpPr/>
          <p:nvPr/>
        </p:nvSpPr>
        <p:spPr>
          <a:xfrm>
            <a:off x="9667880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20B7AB1-E225-4C60-8A49-4C0740A808E1}"/>
              </a:ext>
            </a:extLst>
          </p:cNvPr>
          <p:cNvSpPr/>
          <p:nvPr/>
        </p:nvSpPr>
        <p:spPr>
          <a:xfrm>
            <a:off x="10053302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ED4EBDAF-FB6C-4BC2-B3C9-D324B00EC6EF}"/>
              </a:ext>
            </a:extLst>
          </p:cNvPr>
          <p:cNvSpPr/>
          <p:nvPr/>
        </p:nvSpPr>
        <p:spPr>
          <a:xfrm>
            <a:off x="10438723" y="140849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C4E3CB-B600-4F58-A0C6-72E527FF58FD}"/>
              </a:ext>
            </a:extLst>
          </p:cNvPr>
          <p:cNvSpPr/>
          <p:nvPr/>
        </p:nvSpPr>
        <p:spPr>
          <a:xfrm>
            <a:off x="3983708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763DCF-2423-47E1-A932-97DE4CDB5117}"/>
              </a:ext>
            </a:extLst>
          </p:cNvPr>
          <p:cNvSpPr/>
          <p:nvPr/>
        </p:nvSpPr>
        <p:spPr>
          <a:xfrm>
            <a:off x="4369130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B81ED6-98F2-46BA-B447-18E64619D796}"/>
              </a:ext>
            </a:extLst>
          </p:cNvPr>
          <p:cNvSpPr/>
          <p:nvPr/>
        </p:nvSpPr>
        <p:spPr>
          <a:xfrm>
            <a:off x="4754552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DE0233-5031-4C05-9AD0-07FC4BA76691}"/>
              </a:ext>
            </a:extLst>
          </p:cNvPr>
          <p:cNvSpPr/>
          <p:nvPr/>
        </p:nvSpPr>
        <p:spPr>
          <a:xfrm>
            <a:off x="5139973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94B5C4-2DB4-4358-BB50-C45A656EB34B}"/>
              </a:ext>
            </a:extLst>
          </p:cNvPr>
          <p:cNvSpPr/>
          <p:nvPr/>
        </p:nvSpPr>
        <p:spPr>
          <a:xfrm>
            <a:off x="3983708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0FA614-45B2-4C30-8C54-C3CF260DCA9F}"/>
              </a:ext>
            </a:extLst>
          </p:cNvPr>
          <p:cNvSpPr/>
          <p:nvPr/>
        </p:nvSpPr>
        <p:spPr>
          <a:xfrm>
            <a:off x="4369130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276B34-4AE3-4616-AB5D-BB7BD166B7F2}"/>
              </a:ext>
            </a:extLst>
          </p:cNvPr>
          <p:cNvSpPr/>
          <p:nvPr/>
        </p:nvSpPr>
        <p:spPr>
          <a:xfrm>
            <a:off x="4754552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2988FE-D025-46D1-B06D-CA14C57EF094}"/>
              </a:ext>
            </a:extLst>
          </p:cNvPr>
          <p:cNvSpPr/>
          <p:nvPr/>
        </p:nvSpPr>
        <p:spPr>
          <a:xfrm>
            <a:off x="5139973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461DA7B-89AA-4596-9068-4272703F797F}"/>
              </a:ext>
            </a:extLst>
          </p:cNvPr>
          <p:cNvSpPr/>
          <p:nvPr/>
        </p:nvSpPr>
        <p:spPr>
          <a:xfrm>
            <a:off x="3983708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7113BF-B974-417E-98CF-AEC39B5B7688}"/>
              </a:ext>
            </a:extLst>
          </p:cNvPr>
          <p:cNvSpPr/>
          <p:nvPr/>
        </p:nvSpPr>
        <p:spPr>
          <a:xfrm>
            <a:off x="4369130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D9AB5A-AC39-4F3E-B30D-9A741F35F152}"/>
              </a:ext>
            </a:extLst>
          </p:cNvPr>
          <p:cNvSpPr/>
          <p:nvPr/>
        </p:nvSpPr>
        <p:spPr>
          <a:xfrm>
            <a:off x="4754552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4FB335-1992-4A2F-87F0-457EB751CC7C}"/>
              </a:ext>
            </a:extLst>
          </p:cNvPr>
          <p:cNvSpPr/>
          <p:nvPr/>
        </p:nvSpPr>
        <p:spPr>
          <a:xfrm>
            <a:off x="5139973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3ACC67A-5B0F-4610-B444-213F324AE420}"/>
              </a:ext>
            </a:extLst>
          </p:cNvPr>
          <p:cNvSpPr/>
          <p:nvPr/>
        </p:nvSpPr>
        <p:spPr>
          <a:xfrm>
            <a:off x="3983708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00CE805-7E1E-4ED8-972A-94060F8DA7D6}"/>
              </a:ext>
            </a:extLst>
          </p:cNvPr>
          <p:cNvSpPr/>
          <p:nvPr/>
        </p:nvSpPr>
        <p:spPr>
          <a:xfrm>
            <a:off x="4369130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AE8D19-50FE-4707-AFBE-DE86A4A18964}"/>
              </a:ext>
            </a:extLst>
          </p:cNvPr>
          <p:cNvSpPr/>
          <p:nvPr/>
        </p:nvSpPr>
        <p:spPr>
          <a:xfrm>
            <a:off x="4754552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98DCB2-D18D-4E99-B1B7-E1A7CB242A2D}"/>
              </a:ext>
            </a:extLst>
          </p:cNvPr>
          <p:cNvSpPr/>
          <p:nvPr/>
        </p:nvSpPr>
        <p:spPr>
          <a:xfrm>
            <a:off x="5139973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1D271F7-85C4-4523-A688-23D33B35F3B3}"/>
              </a:ext>
            </a:extLst>
          </p:cNvPr>
          <p:cNvSpPr/>
          <p:nvPr/>
        </p:nvSpPr>
        <p:spPr>
          <a:xfrm>
            <a:off x="3983707" y="4149084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C6A58E-2362-4EBB-AC17-226AE8EC3FE7}"/>
              </a:ext>
            </a:extLst>
          </p:cNvPr>
          <p:cNvSpPr/>
          <p:nvPr/>
        </p:nvSpPr>
        <p:spPr>
          <a:xfrm>
            <a:off x="5690588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091B77-D38F-4CB9-BD00-066316C8199A}"/>
              </a:ext>
            </a:extLst>
          </p:cNvPr>
          <p:cNvSpPr/>
          <p:nvPr/>
        </p:nvSpPr>
        <p:spPr>
          <a:xfrm>
            <a:off x="6076010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553DED-F243-4957-AED0-F17DD1EAE01A}"/>
              </a:ext>
            </a:extLst>
          </p:cNvPr>
          <p:cNvSpPr/>
          <p:nvPr/>
        </p:nvSpPr>
        <p:spPr>
          <a:xfrm>
            <a:off x="6461432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AFB3E3-19AD-4783-A145-C3A7CA3E9938}"/>
              </a:ext>
            </a:extLst>
          </p:cNvPr>
          <p:cNvSpPr/>
          <p:nvPr/>
        </p:nvSpPr>
        <p:spPr>
          <a:xfrm>
            <a:off x="6846853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513E3F-67CE-47E9-8435-916C420F5CB7}"/>
              </a:ext>
            </a:extLst>
          </p:cNvPr>
          <p:cNvSpPr/>
          <p:nvPr/>
        </p:nvSpPr>
        <p:spPr>
          <a:xfrm>
            <a:off x="5690588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26D24A2-3021-4752-AC40-D0B139985485}"/>
              </a:ext>
            </a:extLst>
          </p:cNvPr>
          <p:cNvSpPr/>
          <p:nvPr/>
        </p:nvSpPr>
        <p:spPr>
          <a:xfrm>
            <a:off x="6076010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3545FC0-C697-47F7-83D4-0854547F17BA}"/>
              </a:ext>
            </a:extLst>
          </p:cNvPr>
          <p:cNvSpPr/>
          <p:nvPr/>
        </p:nvSpPr>
        <p:spPr>
          <a:xfrm>
            <a:off x="6461432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4C3439-B27B-4FD6-A015-2334E859D754}"/>
              </a:ext>
            </a:extLst>
          </p:cNvPr>
          <p:cNvSpPr/>
          <p:nvPr/>
        </p:nvSpPr>
        <p:spPr>
          <a:xfrm>
            <a:off x="6846853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68796B1-F986-47F0-BE6F-C12F426431F3}"/>
              </a:ext>
            </a:extLst>
          </p:cNvPr>
          <p:cNvSpPr/>
          <p:nvPr/>
        </p:nvSpPr>
        <p:spPr>
          <a:xfrm>
            <a:off x="5690588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9051511-71A9-4447-927B-06C8641D6380}"/>
              </a:ext>
            </a:extLst>
          </p:cNvPr>
          <p:cNvSpPr/>
          <p:nvPr/>
        </p:nvSpPr>
        <p:spPr>
          <a:xfrm>
            <a:off x="6076010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45DAC85-C7A1-4D6C-8A37-F771702CE096}"/>
              </a:ext>
            </a:extLst>
          </p:cNvPr>
          <p:cNvSpPr/>
          <p:nvPr/>
        </p:nvSpPr>
        <p:spPr>
          <a:xfrm>
            <a:off x="6461432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E4B169A-87F5-4640-897E-EE91FB97FCF2}"/>
              </a:ext>
            </a:extLst>
          </p:cNvPr>
          <p:cNvSpPr/>
          <p:nvPr/>
        </p:nvSpPr>
        <p:spPr>
          <a:xfrm>
            <a:off x="6846853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EEAF5D-DA49-46D1-B4DB-40C91CB7FA26}"/>
              </a:ext>
            </a:extLst>
          </p:cNvPr>
          <p:cNvSpPr/>
          <p:nvPr/>
        </p:nvSpPr>
        <p:spPr>
          <a:xfrm>
            <a:off x="5690588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03CC8CC-C429-42C7-AD7F-85B58FB8F949}"/>
              </a:ext>
            </a:extLst>
          </p:cNvPr>
          <p:cNvSpPr/>
          <p:nvPr/>
        </p:nvSpPr>
        <p:spPr>
          <a:xfrm>
            <a:off x="6076010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3C0DDFB-8467-416A-9A58-D02BA298A476}"/>
              </a:ext>
            </a:extLst>
          </p:cNvPr>
          <p:cNvSpPr/>
          <p:nvPr/>
        </p:nvSpPr>
        <p:spPr>
          <a:xfrm>
            <a:off x="6461432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E34BC0-2636-4E05-AEF5-F6C48F097720}"/>
              </a:ext>
            </a:extLst>
          </p:cNvPr>
          <p:cNvSpPr/>
          <p:nvPr/>
        </p:nvSpPr>
        <p:spPr>
          <a:xfrm>
            <a:off x="6846853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F4385C0-5860-464F-8A2E-BD20FF3CE1BE}"/>
              </a:ext>
            </a:extLst>
          </p:cNvPr>
          <p:cNvSpPr/>
          <p:nvPr/>
        </p:nvSpPr>
        <p:spPr>
          <a:xfrm>
            <a:off x="5690587" y="4149084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C3FE91FB-678A-42FA-B4BC-738B7ED6E960}"/>
              </a:ext>
            </a:extLst>
          </p:cNvPr>
          <p:cNvSpPr/>
          <p:nvPr/>
        </p:nvSpPr>
        <p:spPr>
          <a:xfrm>
            <a:off x="9405532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A20DF61B-A21D-4D63-96F4-67A72ED16E43}"/>
              </a:ext>
            </a:extLst>
          </p:cNvPr>
          <p:cNvSpPr/>
          <p:nvPr/>
        </p:nvSpPr>
        <p:spPr>
          <a:xfrm>
            <a:off x="9790954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71C7F2F-7E21-40FE-BAB5-F1B1C3A5E092}"/>
              </a:ext>
            </a:extLst>
          </p:cNvPr>
          <p:cNvSpPr/>
          <p:nvPr/>
        </p:nvSpPr>
        <p:spPr>
          <a:xfrm>
            <a:off x="10176376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2CC683C8-B93A-471B-9889-1A1ABC487558}"/>
              </a:ext>
            </a:extLst>
          </p:cNvPr>
          <p:cNvSpPr/>
          <p:nvPr/>
        </p:nvSpPr>
        <p:spPr>
          <a:xfrm>
            <a:off x="10561797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803FB1CC-9EEC-4C85-B741-502DFC689EEB}"/>
              </a:ext>
            </a:extLst>
          </p:cNvPr>
          <p:cNvSpPr/>
          <p:nvPr/>
        </p:nvSpPr>
        <p:spPr>
          <a:xfrm>
            <a:off x="9405532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32BF7B5-3773-4E23-B7F3-3AA45B122CE4}"/>
              </a:ext>
            </a:extLst>
          </p:cNvPr>
          <p:cNvSpPr/>
          <p:nvPr/>
        </p:nvSpPr>
        <p:spPr>
          <a:xfrm>
            <a:off x="9790954" y="444550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4392415A-822C-47E7-86E9-44C6CC5721D2}"/>
              </a:ext>
            </a:extLst>
          </p:cNvPr>
          <p:cNvSpPr/>
          <p:nvPr/>
        </p:nvSpPr>
        <p:spPr>
          <a:xfrm>
            <a:off x="10176376" y="444550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1C941F2E-2A4F-47CF-8E59-EC15CC39FB5C}"/>
              </a:ext>
            </a:extLst>
          </p:cNvPr>
          <p:cNvSpPr/>
          <p:nvPr/>
        </p:nvSpPr>
        <p:spPr>
          <a:xfrm>
            <a:off x="10561797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5D70DE8-DAD8-488D-8423-9DB8E096DBC9}"/>
              </a:ext>
            </a:extLst>
          </p:cNvPr>
          <p:cNvSpPr/>
          <p:nvPr/>
        </p:nvSpPr>
        <p:spPr>
          <a:xfrm>
            <a:off x="9405532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D93125CB-128F-448D-8607-87502489D47F}"/>
              </a:ext>
            </a:extLst>
          </p:cNvPr>
          <p:cNvSpPr/>
          <p:nvPr/>
        </p:nvSpPr>
        <p:spPr>
          <a:xfrm>
            <a:off x="9790954" y="479928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90C71BA-EB7E-413F-A2BE-1A0CF7D1B55A}"/>
              </a:ext>
            </a:extLst>
          </p:cNvPr>
          <p:cNvSpPr/>
          <p:nvPr/>
        </p:nvSpPr>
        <p:spPr>
          <a:xfrm>
            <a:off x="10176376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695E7978-7384-4131-BBCC-AA8BB28D2025}"/>
              </a:ext>
            </a:extLst>
          </p:cNvPr>
          <p:cNvSpPr/>
          <p:nvPr/>
        </p:nvSpPr>
        <p:spPr>
          <a:xfrm>
            <a:off x="10561797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88AE383-0C38-4992-9B9B-C0274DB8E7CE}"/>
              </a:ext>
            </a:extLst>
          </p:cNvPr>
          <p:cNvSpPr/>
          <p:nvPr/>
        </p:nvSpPr>
        <p:spPr>
          <a:xfrm>
            <a:off x="9405532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309FD50F-A5C7-4CE2-B9B1-19A660238276}"/>
              </a:ext>
            </a:extLst>
          </p:cNvPr>
          <p:cNvSpPr/>
          <p:nvPr/>
        </p:nvSpPr>
        <p:spPr>
          <a:xfrm>
            <a:off x="9790954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1D44D76C-2408-456E-8CDA-9EDFE06AAD9F}"/>
              </a:ext>
            </a:extLst>
          </p:cNvPr>
          <p:cNvSpPr/>
          <p:nvPr/>
        </p:nvSpPr>
        <p:spPr>
          <a:xfrm>
            <a:off x="10176376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48F7378-B308-4918-B100-6AD4C706D742}"/>
              </a:ext>
            </a:extLst>
          </p:cNvPr>
          <p:cNvSpPr/>
          <p:nvPr/>
        </p:nvSpPr>
        <p:spPr>
          <a:xfrm>
            <a:off x="10561797" y="51530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938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580972" y="3534261"/>
            <a:ext cx="2682380" cy="2587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1905" r="-19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186272" y="3167603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E755B8C-350F-400E-ABD3-FF4BE69DF0D1}"/>
              </a:ext>
            </a:extLst>
          </p:cNvPr>
          <p:cNvSpPr txBox="1"/>
          <p:nvPr/>
        </p:nvSpPr>
        <p:spPr>
          <a:xfrm>
            <a:off x="1640617" y="252887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261CF7-86D4-4831-8BFA-3A2580E730F9}"/>
              </a:ext>
            </a:extLst>
          </p:cNvPr>
          <p:cNvCxnSpPr/>
          <p:nvPr/>
        </p:nvCxnSpPr>
        <p:spPr>
          <a:xfrm>
            <a:off x="3043244" y="2528871"/>
            <a:ext cx="0" cy="2539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EAB81DEB-7B3D-4B73-8EEB-A34A94C4F640}"/>
              </a:ext>
            </a:extLst>
          </p:cNvPr>
          <p:cNvCxnSpPr/>
          <p:nvPr/>
        </p:nvCxnSpPr>
        <p:spPr>
          <a:xfrm>
            <a:off x="1789209" y="2502222"/>
            <a:ext cx="0" cy="2539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21954" y="149038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4435" y="163396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30076" y="1589871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7439" y="17908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4411" y="1688960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90465" y="239868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30076" y="2599691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3056" y="2084410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8554" y="2285227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9908" y="272199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71624" y="1883591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7239" y="208440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80703" y="259969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3914" y="149721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8476" y="2350074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32167" y="1744659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7598" y="1847031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6754" y="2144279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95D938C-A940-4C8A-9093-2811D36C26EB}"/>
              </a:ext>
            </a:extLst>
          </p:cNvPr>
          <p:cNvSpPr/>
          <p:nvPr/>
        </p:nvSpPr>
        <p:spPr>
          <a:xfrm>
            <a:off x="9384304" y="4487450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101" idx="2"/>
          </p:cNvCxnSpPr>
          <p:nvPr/>
        </p:nvCxnSpPr>
        <p:spPr>
          <a:xfrm>
            <a:off x="7222308" y="4247950"/>
            <a:ext cx="961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102" idx="2"/>
          </p:cNvCxnSpPr>
          <p:nvPr/>
        </p:nvCxnSpPr>
        <p:spPr>
          <a:xfrm>
            <a:off x="7222307" y="5258279"/>
            <a:ext cx="961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9520272" y="4594446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272" y="4594446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524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CDFA299B-F0DC-439D-B570-097475561FDE}"/>
              </a:ext>
            </a:extLst>
          </p:cNvPr>
          <p:cNvSpPr/>
          <p:nvPr/>
        </p:nvSpPr>
        <p:spPr>
          <a:xfrm>
            <a:off x="8183556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0F633A80-B109-4F11-87D2-DA51840BA983}"/>
              </a:ext>
            </a:extLst>
          </p:cNvPr>
          <p:cNvSpPr/>
          <p:nvPr/>
        </p:nvSpPr>
        <p:spPr>
          <a:xfrm>
            <a:off x="8183555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6DF5EF3-B3C6-4B1A-A08C-C8C572C6E26B}"/>
                  </a:ext>
                </a:extLst>
              </p:cNvPr>
              <p:cNvSpPr txBox="1"/>
              <p:nvPr/>
            </p:nvSpPr>
            <p:spPr>
              <a:xfrm>
                <a:off x="8268423" y="4084927"/>
                <a:ext cx="330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6DF5EF3-B3C6-4B1A-A08C-C8C572C6E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423" y="4084927"/>
                <a:ext cx="330410" cy="27699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C29687-CB0F-4558-A15D-42069194324A}"/>
                  </a:ext>
                </a:extLst>
              </p:cNvPr>
              <p:cNvSpPr txBox="1"/>
              <p:nvPr/>
            </p:nvSpPr>
            <p:spPr>
              <a:xfrm>
                <a:off x="8265870" y="5125775"/>
                <a:ext cx="3357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C29687-CB0F-4558-A15D-420691943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870" y="5125775"/>
                <a:ext cx="335733" cy="276999"/>
              </a:xfrm>
              <a:prstGeom prst="rect">
                <a:avLst/>
              </a:prstGeom>
              <a:blipFill>
                <a:blip r:embed="rId9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83" idx="6"/>
            <a:endCxn id="102" idx="2"/>
          </p:cNvCxnSpPr>
          <p:nvPr/>
        </p:nvCxnSpPr>
        <p:spPr>
          <a:xfrm>
            <a:off x="7222308" y="4247950"/>
            <a:ext cx="961247" cy="101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84" idx="6"/>
            <a:endCxn id="101" idx="2"/>
          </p:cNvCxnSpPr>
          <p:nvPr/>
        </p:nvCxnSpPr>
        <p:spPr>
          <a:xfrm flipV="1">
            <a:off x="7222307" y="4247950"/>
            <a:ext cx="961249" cy="101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D42B392-6749-4BED-A0E9-5D099C1A4E50}"/>
              </a:ext>
            </a:extLst>
          </p:cNvPr>
          <p:cNvCxnSpPr>
            <a:cxnSpLocks/>
            <a:stCxn id="101" idx="6"/>
            <a:endCxn id="92" idx="2"/>
          </p:cNvCxnSpPr>
          <p:nvPr/>
        </p:nvCxnSpPr>
        <p:spPr>
          <a:xfrm>
            <a:off x="8662557" y="4247950"/>
            <a:ext cx="721747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102" idx="6"/>
            <a:endCxn id="92" idx="2"/>
          </p:cNvCxnSpPr>
          <p:nvPr/>
        </p:nvCxnSpPr>
        <p:spPr>
          <a:xfrm flipV="1">
            <a:off x="8662556" y="4726951"/>
            <a:ext cx="721748" cy="531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11738" y="356986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132485" y="356986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384304" y="358789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28595" y="1288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65024" y="18173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25964" y="1792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신경망의 예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54E203A-5111-43BF-9171-424C0B81D2A9}"/>
              </a:ext>
            </a:extLst>
          </p:cNvPr>
          <p:cNvSpPr/>
          <p:nvPr/>
        </p:nvSpPr>
        <p:spPr>
          <a:xfrm>
            <a:off x="1065110" y="1166842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8B96C34-9054-41B2-B2EC-4D84815A1117}"/>
              </a:ext>
            </a:extLst>
          </p:cNvPr>
          <p:cNvSpPr/>
          <p:nvPr/>
        </p:nvSpPr>
        <p:spPr>
          <a:xfrm>
            <a:off x="1065109" y="223240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2D4FA02-D7C5-4242-B476-D9A59D298C31}"/>
              </a:ext>
            </a:extLst>
          </p:cNvPr>
          <p:cNvSpPr/>
          <p:nvPr/>
        </p:nvSpPr>
        <p:spPr>
          <a:xfrm>
            <a:off x="2665574" y="172721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E6312C3-2A82-47B6-A5B2-2467CCC493C0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>
            <a:off x="1570297" y="1419436"/>
            <a:ext cx="1095277" cy="56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7744635-DEB3-43BF-877B-3BA95FBB366E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flipV="1">
            <a:off x="1570297" y="1979811"/>
            <a:ext cx="1095278" cy="505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6489DD-56CC-4C46-A6B5-CC3E398E5145}"/>
                  </a:ext>
                </a:extLst>
              </p:cNvPr>
              <p:cNvSpPr txBox="1"/>
              <p:nvPr/>
            </p:nvSpPr>
            <p:spPr>
              <a:xfrm>
                <a:off x="1154617" y="1247501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6489DD-56CC-4C46-A6B5-CC3E398E5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1247501"/>
                <a:ext cx="388503" cy="307777"/>
              </a:xfrm>
              <a:prstGeom prst="rect">
                <a:avLst/>
              </a:prstGeom>
              <a:blipFill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93A86EB-7F54-443A-B61E-1A30BE1B307D}"/>
                  </a:ext>
                </a:extLst>
              </p:cNvPr>
              <p:cNvSpPr txBox="1"/>
              <p:nvPr/>
            </p:nvSpPr>
            <p:spPr>
              <a:xfrm>
                <a:off x="1151924" y="2345251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93A86EB-7F54-443A-B61E-1A30BE1B3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2345251"/>
                <a:ext cx="394467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E157AB-914E-451F-BD38-237C577C336E}"/>
                  </a:ext>
                </a:extLst>
              </p:cNvPr>
              <p:cNvSpPr txBox="1"/>
              <p:nvPr/>
            </p:nvSpPr>
            <p:spPr>
              <a:xfrm>
                <a:off x="1941650" y="1328161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E157AB-914E-451F-BD38-237C577C3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650" y="1328161"/>
                <a:ext cx="435376" cy="307777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20440F-D59B-4E97-947B-597634ED4724}"/>
                  </a:ext>
                </a:extLst>
              </p:cNvPr>
              <p:cNvSpPr txBox="1"/>
              <p:nvPr/>
            </p:nvSpPr>
            <p:spPr>
              <a:xfrm>
                <a:off x="1941650" y="2251507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20440F-D59B-4E97-947B-597634ED4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650" y="2251507"/>
                <a:ext cx="441339" cy="307777"/>
              </a:xfrm>
              <a:prstGeom prst="rect">
                <a:avLst/>
              </a:prstGeom>
              <a:blipFill>
                <a:blip r:embed="rId6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40FBC60-DEAE-488E-A89D-79D55F35C8E7}"/>
                  </a:ext>
                </a:extLst>
              </p:cNvPr>
              <p:cNvSpPr txBox="1"/>
              <p:nvPr/>
            </p:nvSpPr>
            <p:spPr>
              <a:xfrm>
                <a:off x="2808975" y="1840063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40FBC60-DEAE-488E-A89D-79D55F35C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975" y="1840063"/>
                <a:ext cx="289695" cy="307777"/>
              </a:xfrm>
              <a:prstGeom prst="rect">
                <a:avLst/>
              </a:prstGeom>
              <a:blipFill>
                <a:blip r:embed="rId7"/>
                <a:stretch>
                  <a:fillRect l="-6383" r="-8511" b="-2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0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4020408" y="2813310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408" y="2813310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883496" y="4435523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96" y="4435523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633057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</a:rPr>
              <a:t>https://github.com/imguru-mooc/nlp_nighttime</a:t>
            </a:r>
            <a:endParaRPr kumimoji="0" lang="ko-KR" altLang="en-US" sz="2000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시그모이드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4B0431-5DE5-4A5C-B1AE-577489C17B09}"/>
              </a:ext>
            </a:extLst>
          </p:cNvPr>
          <p:cNvSpPr txBox="1"/>
          <p:nvPr/>
        </p:nvSpPr>
        <p:spPr>
          <a:xfrm>
            <a:off x="1580055" y="210781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a(1-a)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38842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669338"/>
            <a:ext cx="2754448" cy="1010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   # [1 2 3 4]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 #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#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 #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437622" y="1176898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04165D89-4DB2-447A-BA8F-9CF784C29CCE}"/>
              </a:ext>
            </a:extLst>
          </p:cNvPr>
          <p:cNvSpPr/>
          <p:nvPr/>
        </p:nvSpPr>
        <p:spPr>
          <a:xfrm>
            <a:off x="1978777" y="3807607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906237-BE7C-453D-B631-C1BA3E80CC2A}"/>
              </a:ext>
            </a:extLst>
          </p:cNvPr>
          <p:cNvSpPr/>
          <p:nvPr/>
        </p:nvSpPr>
        <p:spPr>
          <a:xfrm>
            <a:off x="3428914" y="3788049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stCxn id="4" idx="0"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772E55-DA8D-449F-B1B3-6881EB8DE1B3}"/>
              </a:ext>
            </a:extLst>
          </p:cNvPr>
          <p:cNvSpPr/>
          <p:nvPr/>
        </p:nvSpPr>
        <p:spPr>
          <a:xfrm>
            <a:off x="1961191" y="4179302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21512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0371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맑은 고딕" panose="020B0503020000020004" pitchFamily="50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20423" y="3781929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872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87209" cy="369332"/>
              </a:xfrm>
              <a:prstGeom prst="rect">
                <a:avLst/>
              </a:prstGeom>
              <a:blipFill>
                <a:blip r:embed="rId3"/>
                <a:stretch>
                  <a:fillRect l="-1587" r="-181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60043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600438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295687" y="180420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687" y="1804209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549763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549763" cy="784702"/>
              </a:xfrm>
              <a:prstGeom prst="rect">
                <a:avLst/>
              </a:prstGeom>
              <a:blipFill>
                <a:blip r:embed="rId11"/>
                <a:stretch>
                  <a:fillRect r="-6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B77ACAD-DCF8-41D5-AD63-D4737F42AD24}"/>
                  </a:ext>
                </a:extLst>
              </p:cNvPr>
              <p:cNvSpPr txBox="1"/>
              <p:nvPr/>
            </p:nvSpPr>
            <p:spPr>
              <a:xfrm>
                <a:off x="2225168" y="34238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B77ACAD-DCF8-41D5-AD63-D4737F42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168" y="3423831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CA54F6E-FCC7-4ECF-B6C2-E97113B1D26C}"/>
                  </a:ext>
                </a:extLst>
              </p:cNvPr>
              <p:cNvSpPr txBox="1"/>
              <p:nvPr/>
            </p:nvSpPr>
            <p:spPr>
              <a:xfrm>
                <a:off x="2781601" y="27143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CA54F6E-FCC7-4ECF-B6C2-E97113B1D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601" y="2714380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8" y="222132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8" y="222132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BF19E8-8E29-42F2-888B-987E77924E40}"/>
                  </a:ext>
                </a:extLst>
              </p:cNvPr>
              <p:cNvSpPr txBox="1"/>
              <p:nvPr/>
            </p:nvSpPr>
            <p:spPr>
              <a:xfrm>
                <a:off x="2872776" y="5079742"/>
                <a:ext cx="5140923" cy="649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BF19E8-8E29-42F2-888B-987E77924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6" y="5079742"/>
                <a:ext cx="5140923" cy="6499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A5A7E5-20C7-40E3-AC7D-317D24BCADA7}"/>
                  </a:ext>
                </a:extLst>
              </p:cNvPr>
              <p:cNvSpPr txBox="1"/>
              <p:nvPr/>
            </p:nvSpPr>
            <p:spPr>
              <a:xfrm>
                <a:off x="2885152" y="5968110"/>
                <a:ext cx="5140923" cy="649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A5A7E5-20C7-40E3-AC7D-317D24BCA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152" y="5968110"/>
                <a:ext cx="5140923" cy="6499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0949" y="3650976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949" y="3650976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16846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16846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20494" y="3428003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3428003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55830" y="5129569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30" y="5129569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  # (2,)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 # (2, 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 # (3,)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 # (3,)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46996" y="3328862"/>
            <a:ext cx="1527769" cy="36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46996" y="3691311"/>
            <a:ext cx="1528369" cy="572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8475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316844"/>
            <a:ext cx="1819899" cy="2012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316844"/>
            <a:ext cx="1820499" cy="2946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3922" y="5234598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922" y="5234598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49895" y="4573835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95" y="4573835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297478" y="5932925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5932925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3701836" y="55010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836" y="5501068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7646821" y="3904080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7651176" y="27705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5307237" y="4296600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5319793" y="294818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840718" y="3325237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836180" y="48109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148379" y="31477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148379" y="412387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1698141" y="2312989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698141" y="3422645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698141" y="3422645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698141" y="2312989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698141" y="3807199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698141" y="4398753"/>
            <a:ext cx="1138039" cy="8942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800104" y="2312989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800104" y="2312989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804642" y="3430151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804642" y="3807199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800104" y="3430151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800104" y="4778562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148379" y="315171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379" y="3151714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129974" y="41254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74" y="4125442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6283717" y="3252466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6271161" y="4386042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6271161" y="3252466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6283717" y="3430151"/>
            <a:ext cx="1363104" cy="9558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148378" y="2139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1698140" y="2312989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579322" y="268660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322" y="2686606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856349" y="196986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349" y="1969868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1698140" y="2414808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1698140" y="2414808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836180" y="1831027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849376" y="2171701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3439650" y="2171701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761393" y="2165441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2165441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3204168" y="2349097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3067283" y="1845897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1845897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3357329" y="2165441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2165441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849376" y="363832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3439650" y="363832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761393" y="363206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3632063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3204168" y="381571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3067283" y="331251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3312519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3357329" y="363206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3632063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849376" y="513253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3439650" y="513253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761393" y="512627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5126272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3204168" y="530992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3067283" y="480672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4806728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3357329" y="512627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5126272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3043261" y="79057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3512512" y="1259826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3512512" y="1259826"/>
            <a:ext cx="1794725" cy="35187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5522762" y="191469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992013" y="2383947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992013" y="2383947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4363971" y="192710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971" y="1927106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4069688" y="27620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688" y="2762066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4055124" y="3610145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124" y="3610145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4105994" y="463783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994" y="4637836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5328451" y="326127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918725" y="326127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5240468" y="325501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468" y="3255015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5683243" y="343867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5546358" y="293547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358" y="2935471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844264" y="323080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264" y="3230806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5315895" y="460968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906169" y="460968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5227912" y="460342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912" y="4603426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5670687" y="4787082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5533802" y="4283882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802" y="4283882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823848" y="460342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848" y="4603426"/>
                <a:ext cx="549763" cy="36131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840936" y="245880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936" y="2458802"/>
                <a:ext cx="549763" cy="476669"/>
              </a:xfrm>
              <a:prstGeom prst="rect">
                <a:avLst/>
              </a:prstGeom>
              <a:blipFill>
                <a:blip r:embed="rId2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6403331" y="288940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331" y="2889402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1758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6147988" y="403684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988" y="4036842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7659834" y="3083590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8250108" y="3083590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7571851" y="3077330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851" y="3077330"/>
                <a:ext cx="549763" cy="36131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8014626" y="3260986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877741" y="2757786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741" y="2757786"/>
                <a:ext cx="549763" cy="307777"/>
              </a:xfrm>
              <a:prstGeom prst="rect">
                <a:avLst/>
              </a:prstGeom>
              <a:blipFill>
                <a:blip r:embed="rId2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8175647" y="305312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647" y="3053121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7655479" y="421716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8245753" y="421716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7567496" y="421090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496" y="4210906"/>
                <a:ext cx="549763" cy="36131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8010271" y="4394562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873386" y="3891362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386" y="3891362"/>
                <a:ext cx="549763" cy="307777"/>
              </a:xfrm>
              <a:prstGeom prst="rect">
                <a:avLst/>
              </a:prstGeom>
              <a:blipFill>
                <a:blip r:embed="rId2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8163432" y="4210906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432" y="4210906"/>
                <a:ext cx="549763" cy="307777"/>
              </a:xfrm>
              <a:prstGeom prst="rect">
                <a:avLst/>
              </a:prstGeom>
              <a:blipFill>
                <a:blip r:embed="rId30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2A7DE21-BC48-493A-A1DE-933A3AA52DA7}"/>
                  </a:ext>
                </a:extLst>
              </p:cNvPr>
              <p:cNvSpPr txBox="1"/>
              <p:nvPr/>
            </p:nvSpPr>
            <p:spPr>
              <a:xfrm>
                <a:off x="1604234" y="49258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2A7DE21-BC48-493A-A1DE-933A3AA5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234" y="4925877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C5CDC34-3F12-45B3-95E1-41D28BD9617E}"/>
                  </a:ext>
                </a:extLst>
              </p:cNvPr>
              <p:cNvSpPr txBox="1"/>
              <p:nvPr/>
            </p:nvSpPr>
            <p:spPr>
              <a:xfrm>
                <a:off x="4933181" y="3824820"/>
                <a:ext cx="549763" cy="490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C5CDC34-3F12-45B3-95E1-41D28BD96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181" y="3824820"/>
                <a:ext cx="549763" cy="490647"/>
              </a:xfrm>
              <a:prstGeom prst="rect">
                <a:avLst/>
              </a:prstGeom>
              <a:blipFill>
                <a:blip r:embed="rId32"/>
                <a:stretch>
                  <a:fillRect r="-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D026635-051F-42DD-8AAE-EA7A4FB9AE91}"/>
                  </a:ext>
                </a:extLst>
              </p:cNvPr>
              <p:cNvSpPr txBox="1"/>
              <p:nvPr/>
            </p:nvSpPr>
            <p:spPr>
              <a:xfrm>
                <a:off x="7046646" y="3599021"/>
                <a:ext cx="549763" cy="490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D026635-051F-42DD-8AAE-EA7A4FB9A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646" y="3599021"/>
                <a:ext cx="549763" cy="490647"/>
              </a:xfrm>
              <a:prstGeom prst="rect">
                <a:avLst/>
              </a:prstGeom>
              <a:blipFill>
                <a:blip r:embed="rId33"/>
                <a:stretch>
                  <a:fillRect r="-1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4894263" y="1189281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mnist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분류 문제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mnist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분류 문제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7940791" y="4830041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81ECDE97-E302-45EE-8004-0BC98D9E70EA}"/>
              </a:ext>
            </a:extLst>
          </p:cNvPr>
          <p:cNvGrpSpPr/>
          <p:nvPr/>
        </p:nvGrpSpPr>
        <p:grpSpPr>
          <a:xfrm>
            <a:off x="7321221" y="4848123"/>
            <a:ext cx="199950" cy="975241"/>
            <a:chOff x="9314202" y="2389580"/>
            <a:chExt cx="328268" cy="160110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452751D-0D8A-4238-BBF7-275B1917C580}"/>
                </a:ext>
              </a:extLst>
            </p:cNvPr>
            <p:cNvSpPr/>
            <p:nvPr/>
          </p:nvSpPr>
          <p:spPr>
            <a:xfrm>
              <a:off x="9474734" y="240645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49A310-C2B6-4211-AE63-25F544E5853F}"/>
                </a:ext>
              </a:extLst>
            </p:cNvPr>
            <p:cNvSpPr/>
            <p:nvPr/>
          </p:nvSpPr>
          <p:spPr>
            <a:xfrm rot="13115371">
              <a:off x="9314202" y="2389580"/>
              <a:ext cx="157075" cy="60649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36E318C7-3699-4A58-B81A-57E16E48616A}"/>
                </a:ext>
              </a:extLst>
            </p:cNvPr>
            <p:cNvSpPr/>
            <p:nvPr/>
          </p:nvSpPr>
          <p:spPr>
            <a:xfrm rot="10226111">
              <a:off x="9356369" y="261261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8732520" y="4850554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5896E9F-13C5-4621-A556-CD11EF423C8D}"/>
              </a:ext>
            </a:extLst>
          </p:cNvPr>
          <p:cNvSpPr/>
          <p:nvPr/>
        </p:nvSpPr>
        <p:spPr>
          <a:xfrm rot="16200000">
            <a:off x="9601630" y="5212979"/>
            <a:ext cx="95675" cy="485211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44FD2FD-4D85-4647-B915-EC3ADBF21435}"/>
              </a:ext>
            </a:extLst>
          </p:cNvPr>
          <p:cNvSpPr/>
          <p:nvPr/>
        </p:nvSpPr>
        <p:spPr>
          <a:xfrm>
            <a:off x="9892074" y="4900056"/>
            <a:ext cx="95675" cy="89381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B359CC-ECB1-47CB-B944-5BBB67AF608C}"/>
              </a:ext>
            </a:extLst>
          </p:cNvPr>
          <p:cNvSpPr/>
          <p:nvPr/>
        </p:nvSpPr>
        <p:spPr>
          <a:xfrm rot="2607335">
            <a:off x="9632930" y="4837643"/>
            <a:ext cx="95675" cy="695502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원호 70">
            <a:extLst>
              <a:ext uri="{FF2B5EF4-FFF2-40B4-BE49-F238E27FC236}">
                <a16:creationId xmlns:a16="http://schemas.microsoft.com/office/drawing/2014/main" id="{EDCCF97D-5618-4F65-842A-27DDF064B035}"/>
              </a:ext>
            </a:extLst>
          </p:cNvPr>
          <p:cNvSpPr/>
          <p:nvPr/>
        </p:nvSpPr>
        <p:spPr>
          <a:xfrm rot="10226111">
            <a:off x="9815366" y="5363871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원호 71">
            <a:extLst>
              <a:ext uri="{FF2B5EF4-FFF2-40B4-BE49-F238E27FC236}">
                <a16:creationId xmlns:a16="http://schemas.microsoft.com/office/drawing/2014/main" id="{470665AB-569D-47FA-BFF2-EEC577E0AA81}"/>
              </a:ext>
            </a:extLst>
          </p:cNvPr>
          <p:cNvSpPr/>
          <p:nvPr/>
        </p:nvSpPr>
        <p:spPr>
          <a:xfrm rot="15940568">
            <a:off x="9832053" y="5295276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원호 72">
            <a:extLst>
              <a:ext uri="{FF2B5EF4-FFF2-40B4-BE49-F238E27FC236}">
                <a16:creationId xmlns:a16="http://schemas.microsoft.com/office/drawing/2014/main" id="{B0C0C54D-5431-45A2-84B9-5EB08C50116C}"/>
              </a:ext>
            </a:extLst>
          </p:cNvPr>
          <p:cNvSpPr/>
          <p:nvPr/>
        </p:nvSpPr>
        <p:spPr>
          <a:xfrm rot="10226111">
            <a:off x="9832053" y="4958466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원호 73">
            <a:extLst>
              <a:ext uri="{FF2B5EF4-FFF2-40B4-BE49-F238E27FC236}">
                <a16:creationId xmlns:a16="http://schemas.microsoft.com/office/drawing/2014/main" id="{90013861-F0F3-4158-A739-9F4CBC60B474}"/>
              </a:ext>
            </a:extLst>
          </p:cNvPr>
          <p:cNvSpPr/>
          <p:nvPr/>
        </p:nvSpPr>
        <p:spPr>
          <a:xfrm rot="2437791">
            <a:off x="9470438" y="5291275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459298" y="1560811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298" y="1560811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47" y="3123656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D5D204A-C086-42FA-9EF3-F0177B2749BC}"/>
              </a:ext>
            </a:extLst>
          </p:cNvPr>
          <p:cNvSpPr/>
          <p:nvPr/>
        </p:nvSpPr>
        <p:spPr>
          <a:xfrm>
            <a:off x="1794692" y="4323806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934954" y="1279375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54" y="1279375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BFFD802-59AC-40FB-95B4-BED8A2C7307B}"/>
              </a:ext>
            </a:extLst>
          </p:cNvPr>
          <p:cNvCxnSpPr/>
          <p:nvPr/>
        </p:nvCxnSpPr>
        <p:spPr>
          <a:xfrm flipV="1">
            <a:off x="1289538" y="2649415"/>
            <a:ext cx="0" cy="2258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18417F6-2710-4B3F-864A-AB3E8974CA99}"/>
              </a:ext>
            </a:extLst>
          </p:cNvPr>
          <p:cNvCxnSpPr/>
          <p:nvPr/>
        </p:nvCxnSpPr>
        <p:spPr>
          <a:xfrm>
            <a:off x="906585" y="4634523"/>
            <a:ext cx="31574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F338187-D92F-4022-B544-E8A48177981E}"/>
              </a:ext>
            </a:extLst>
          </p:cNvPr>
          <p:cNvCxnSpPr/>
          <p:nvPr/>
        </p:nvCxnSpPr>
        <p:spPr>
          <a:xfrm flipV="1">
            <a:off x="1172308" y="2782277"/>
            <a:ext cx="1023815" cy="21257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D9B523-8B18-44A8-B277-82D72302B952}"/>
              </a:ext>
            </a:extLst>
          </p:cNvPr>
          <p:cNvSpPr txBox="1"/>
          <p:nvPr/>
        </p:nvSpPr>
        <p:spPr>
          <a:xfrm>
            <a:off x="1841539" y="45128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312520-4620-41F8-91B9-1C26D15A788C}"/>
              </a:ext>
            </a:extLst>
          </p:cNvPr>
          <p:cNvSpPr txBox="1"/>
          <p:nvPr/>
        </p:nvSpPr>
        <p:spPr>
          <a:xfrm>
            <a:off x="851926" y="3109256"/>
            <a:ext cx="324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9FFD43A-8AE0-4F8B-9A00-1DD3D1BB122C}"/>
              </a:ext>
            </a:extLst>
          </p:cNvPr>
          <p:cNvSpPr/>
          <p:nvPr/>
        </p:nvSpPr>
        <p:spPr>
          <a:xfrm>
            <a:off x="1867877" y="3251200"/>
            <a:ext cx="177779" cy="17777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540F7B-B544-4379-89F7-1488DA319D03}"/>
              </a:ext>
            </a:extLst>
          </p:cNvPr>
          <p:cNvSpPr txBox="1"/>
          <p:nvPr/>
        </p:nvSpPr>
        <p:spPr>
          <a:xfrm>
            <a:off x="934954" y="451282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32F7BC-5A9D-4653-A377-64A24BDCC167}"/>
                  </a:ext>
                </a:extLst>
              </p:cNvPr>
              <p:cNvSpPr txBox="1"/>
              <p:nvPr/>
            </p:nvSpPr>
            <p:spPr>
              <a:xfrm>
                <a:off x="2585265" y="3660503"/>
                <a:ext cx="10895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32F7BC-5A9D-4653-A377-64A24BDCC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265" y="3660503"/>
                <a:ext cx="1089593" cy="369332"/>
              </a:xfrm>
              <a:prstGeom prst="rect">
                <a:avLst/>
              </a:prstGeom>
              <a:blipFill>
                <a:blip r:embed="rId4"/>
                <a:stretch>
                  <a:fillRect l="-1676" r="-111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141171" y="430441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190484" y="4287253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423BFEB-D1CE-41F5-B551-A524CC351E96}"/>
              </a:ext>
            </a:extLst>
          </p:cNvPr>
          <p:cNvCxnSpPr>
            <a:cxnSpLocks/>
          </p:cNvCxnSpPr>
          <p:nvPr/>
        </p:nvCxnSpPr>
        <p:spPr>
          <a:xfrm>
            <a:off x="1054395" y="1013704"/>
            <a:ext cx="1317720" cy="245784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5A3614D-BEFD-4EDA-BA91-724F8412B466}"/>
              </a:ext>
            </a:extLst>
          </p:cNvPr>
          <p:cNvCxnSpPr>
            <a:cxnSpLocks/>
          </p:cNvCxnSpPr>
          <p:nvPr/>
        </p:nvCxnSpPr>
        <p:spPr>
          <a:xfrm>
            <a:off x="5383939" y="1043232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507D771-A364-4ADE-B9BE-A15208C59F7E}"/>
              </a:ext>
            </a:extLst>
          </p:cNvPr>
          <p:cNvSpPr txBox="1"/>
          <p:nvPr/>
        </p:nvSpPr>
        <p:spPr>
          <a:xfrm>
            <a:off x="797169" y="3798277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 차분 미분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119328-11F6-4703-83F0-D79AFC827308}"/>
              </a:ext>
            </a:extLst>
          </p:cNvPr>
          <p:cNvSpPr txBox="1"/>
          <p:nvPr/>
        </p:nvSpPr>
        <p:spPr>
          <a:xfrm>
            <a:off x="5959855" y="3743251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 차분 미분</a:t>
            </a:r>
          </a:p>
        </p:txBody>
      </p: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398035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398035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640813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96991" y="23378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776921" y="30348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933807" y="39558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536EE8-734E-4EF3-995A-6E0371C7FB57}"/>
              </a:ext>
            </a:extLst>
          </p:cNvPr>
          <p:cNvSpPr txBox="1"/>
          <p:nvPr/>
        </p:nvSpPr>
        <p:spPr>
          <a:xfrm>
            <a:off x="5594315" y="22390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75308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90818A-8269-480F-B736-F5843B00CAE0}"/>
                  </a:ext>
                </a:extLst>
              </p:cNvPr>
              <p:cNvSpPr txBox="1"/>
              <p:nvPr/>
            </p:nvSpPr>
            <p:spPr>
              <a:xfrm>
                <a:off x="42967" y="1620135"/>
                <a:ext cx="1094723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90818A-8269-480F-B736-F5843B00C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7" y="1620135"/>
                <a:ext cx="1094723" cy="701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35353" y="2373189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353" y="2373189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6557" r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26832" y="1598082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1598082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629F2C7-574D-45CF-A2BE-456B50678E58}"/>
              </a:ext>
            </a:extLst>
          </p:cNvPr>
          <p:cNvCxnSpPr/>
          <p:nvPr/>
        </p:nvCxnSpPr>
        <p:spPr>
          <a:xfrm>
            <a:off x="6275518" y="4171965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4E8CB0E5-4264-4E79-81AF-3E2ECD67CF14}"/>
              </a:ext>
            </a:extLst>
          </p:cNvPr>
          <p:cNvSpPr/>
          <p:nvPr/>
        </p:nvSpPr>
        <p:spPr>
          <a:xfrm>
            <a:off x="7030016" y="4083098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5DF22E8-9772-4DAE-819A-9963A50DA6B0}"/>
              </a:ext>
            </a:extLst>
          </p:cNvPr>
          <p:cNvCxnSpPr/>
          <p:nvPr/>
        </p:nvCxnSpPr>
        <p:spPr>
          <a:xfrm>
            <a:off x="7639779" y="4165417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B90F81D1-7D8A-4A19-ACC2-D16818157B59}"/>
              </a:ext>
            </a:extLst>
          </p:cNvPr>
          <p:cNvSpPr/>
          <p:nvPr/>
        </p:nvSpPr>
        <p:spPr>
          <a:xfrm>
            <a:off x="7532658" y="4090353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C3BA87C-6B1C-4F74-9E49-5257395E2BF1}"/>
              </a:ext>
            </a:extLst>
          </p:cNvPr>
          <p:cNvSpPr/>
          <p:nvPr/>
        </p:nvSpPr>
        <p:spPr>
          <a:xfrm>
            <a:off x="8344519" y="4083098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BBC5872-8F26-4D23-8ED6-65DF265205A1}"/>
              </a:ext>
            </a:extLst>
          </p:cNvPr>
          <p:cNvSpPr/>
          <p:nvPr/>
        </p:nvSpPr>
        <p:spPr>
          <a:xfrm>
            <a:off x="8847162" y="4090353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D6C6081-C2AC-4DA3-B6FF-88D5D83267E7}"/>
              </a:ext>
            </a:extLst>
          </p:cNvPr>
          <p:cNvCxnSpPr/>
          <p:nvPr/>
        </p:nvCxnSpPr>
        <p:spPr>
          <a:xfrm>
            <a:off x="8961887" y="4165417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78192C3-5B67-486B-BD82-E1F924F13EC7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7046817" y="4079490"/>
            <a:ext cx="502642" cy="328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3EF4661-3D7D-4094-9863-3C5F122E3E19}"/>
              </a:ext>
            </a:extLst>
          </p:cNvPr>
          <p:cNvCxnSpPr>
            <a:cxnSpLocks/>
            <a:stCxn id="38" idx="0"/>
            <a:endCxn id="40" idx="0"/>
          </p:cNvCxnSpPr>
          <p:nvPr/>
        </p:nvCxnSpPr>
        <p:spPr>
          <a:xfrm>
            <a:off x="8401882" y="4083098"/>
            <a:ext cx="502643" cy="72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F4DE8CD-1013-48EB-A919-75510541D170}"/>
              </a:ext>
            </a:extLst>
          </p:cNvPr>
          <p:cNvSpPr txBox="1"/>
          <p:nvPr/>
        </p:nvSpPr>
        <p:spPr>
          <a:xfrm>
            <a:off x="5809735" y="3927329"/>
            <a:ext cx="400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6ED2C5-B0D7-45AE-975D-C917BE685C2F}"/>
              </a:ext>
            </a:extLst>
          </p:cNvPr>
          <p:cNvSpPr txBox="1"/>
          <p:nvPr/>
        </p:nvSpPr>
        <p:spPr>
          <a:xfrm>
            <a:off x="9712761" y="391538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092623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092623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86151" y="4234287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51" y="4234287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95394" y="4291109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394" y="4291109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05458" y="3431566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3431566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4301" r="-537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760716" y="5417633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861808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510180" y="22850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7E952E5-C102-4997-B06B-654299C4CA6A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8723C44-278D-4CD8-8DC2-7A3C64E7A79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E80EF9D-B5B4-41E1-8975-DD4D69F099C3}"/>
              </a:ext>
            </a:extLst>
          </p:cNvPr>
          <p:cNvSpPr txBox="1"/>
          <p:nvPr/>
        </p:nvSpPr>
        <p:spPr>
          <a:xfrm>
            <a:off x="3985768" y="405797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11E647F-BB59-4646-B654-33964C49EC99}"/>
              </a:ext>
            </a:extLst>
          </p:cNvPr>
          <p:cNvSpPr txBox="1"/>
          <p:nvPr/>
        </p:nvSpPr>
        <p:spPr>
          <a:xfrm>
            <a:off x="2240883" y="352542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692112" y="2995675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44339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47620" y="1288868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5C835F4-2424-4608-A14B-ACB24EC39F8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487574" y="1467175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EE34E9D-51AF-4664-8B2B-8CBEB9CBEFA2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8771247" y="2281624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788CC9E-CAEB-4F08-95DD-2B74DDDBAD44}"/>
              </a:ext>
            </a:extLst>
          </p:cNvPr>
          <p:cNvCxnSpPr>
            <a:cxnSpLocks/>
            <a:endCxn id="9" idx="3"/>
          </p:cNvCxnSpPr>
          <p:nvPr/>
        </p:nvCxnSpPr>
        <p:spPr>
          <a:xfrm flipV="1">
            <a:off x="7389069" y="249715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6D4E4B23-3CC7-4073-A939-A152C1952D73}"/>
              </a:ext>
            </a:extLst>
          </p:cNvPr>
          <p:cNvSpPr/>
          <p:nvPr/>
        </p:nvSpPr>
        <p:spPr>
          <a:xfrm>
            <a:off x="8161647" y="19768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52A851-1E86-4407-ADCE-90AB8DBF4DE9}"/>
                  </a:ext>
                </a:extLst>
              </p:cNvPr>
              <p:cNvSpPr txBox="1"/>
              <p:nvPr/>
            </p:nvSpPr>
            <p:spPr>
              <a:xfrm>
                <a:off x="8277650" y="209695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52A851-1E86-4407-ADCE-90AB8DBF4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650" y="2096958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6926D5-2DEB-482A-8710-CD1BDB57C045}"/>
                  </a:ext>
                </a:extLst>
              </p:cNvPr>
              <p:cNvSpPr txBox="1"/>
              <p:nvPr/>
            </p:nvSpPr>
            <p:spPr>
              <a:xfrm>
                <a:off x="7055390" y="114312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6926D5-2DEB-482A-8710-CD1BDB57C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390" y="1143128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3571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8CB3E6-880E-4AF5-BBB1-1B14B15C2863}"/>
                  </a:ext>
                </a:extLst>
              </p:cNvPr>
              <p:cNvSpPr txBox="1"/>
              <p:nvPr/>
            </p:nvSpPr>
            <p:spPr>
              <a:xfrm>
                <a:off x="9140033" y="1880027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8CB3E6-880E-4AF5-BBB1-1B14B15C2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033" y="1880027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46AFB2-835A-47CA-AA33-63C095F46480}"/>
                  </a:ext>
                </a:extLst>
              </p:cNvPr>
              <p:cNvSpPr txBox="1"/>
              <p:nvPr/>
            </p:nvSpPr>
            <p:spPr>
              <a:xfrm>
                <a:off x="6971874" y="2756450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46AFB2-835A-47CA-AA33-63C095F46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874" y="2756450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165BD1E-72E3-40A8-8BA7-E97FDFB3E12B}"/>
              </a:ext>
            </a:extLst>
          </p:cNvPr>
          <p:cNvCxnSpPr>
            <a:cxnSpLocks/>
          </p:cNvCxnSpPr>
          <p:nvPr/>
        </p:nvCxnSpPr>
        <p:spPr>
          <a:xfrm flipH="1">
            <a:off x="8981597" y="487327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9962A4C-9227-435F-9B1D-20C57A948F7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587529" y="4032127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3504359B-2B62-4ED5-BC10-21E1B3FDDFC5}"/>
              </a:ext>
            </a:extLst>
          </p:cNvPr>
          <p:cNvSpPr/>
          <p:nvPr/>
        </p:nvSpPr>
        <p:spPr>
          <a:xfrm>
            <a:off x="8371997" y="457637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26EF0C-3DED-4F35-8772-17C179184A9D}"/>
                  </a:ext>
                </a:extLst>
              </p:cNvPr>
              <p:cNvSpPr txBox="1"/>
              <p:nvPr/>
            </p:nvSpPr>
            <p:spPr>
              <a:xfrm>
                <a:off x="8488000" y="4696510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26EF0C-3DED-4F35-8772-17C179184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000" y="4696510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8F12D10-A096-4851-8F75-BFFD5266C7A4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7587529" y="5096702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C11723-1105-4A66-93B0-EB76B90F2A90}"/>
                  </a:ext>
                </a:extLst>
              </p:cNvPr>
              <p:cNvSpPr txBox="1"/>
              <p:nvPr/>
            </p:nvSpPr>
            <p:spPr>
              <a:xfrm>
                <a:off x="9511187" y="4912036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C11723-1105-4A66-93B0-EB76B90F2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7" y="4912036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3191" r="-425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7BED2C-61D6-48DF-B9F7-98B458FA51F1}"/>
                  </a:ext>
                </a:extLst>
              </p:cNvPr>
              <p:cNvSpPr txBox="1"/>
              <p:nvPr/>
            </p:nvSpPr>
            <p:spPr>
              <a:xfrm>
                <a:off x="7206943" y="3612849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7BED2C-61D6-48DF-B9F7-98B458FA5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943" y="3612849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601453-ED99-42F4-9F75-5705AD0961E0}"/>
                  </a:ext>
                </a:extLst>
              </p:cNvPr>
              <p:cNvSpPr txBox="1"/>
              <p:nvPr/>
            </p:nvSpPr>
            <p:spPr>
              <a:xfrm>
                <a:off x="7206943" y="522451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601453-ED99-42F4-9F75-5705AD096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943" y="5224516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3571" r="-47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0240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02406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9D32BAC-92F5-4C83-9602-F2A0D3A5C0F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1D8C0A7-12CB-470E-9F06-590A4DF232F7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E2695DD8-4348-4A0A-AEF8-F8B99E412FEF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02842B-0C9E-4E4C-9094-91E7F3D617CB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02842B-0C9E-4E4C-9094-91E7F3D61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3CAF45-E13C-413B-9D81-41E01E575831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9BB06B6-A557-495B-8481-E1F6785C928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712442" y="1361112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1EA7B2B-FAE5-490F-8EE0-F96E21360169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996115" y="2175561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9FE7032-EC3C-4FB1-8B19-E22FFA9F6C5A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6613937" y="2391087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42C96C1-3AB1-4B46-A272-93D333E7FF73}"/>
              </a:ext>
            </a:extLst>
          </p:cNvPr>
          <p:cNvSpPr/>
          <p:nvPr/>
        </p:nvSpPr>
        <p:spPr>
          <a:xfrm>
            <a:off x="7386515" y="1870761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526FA5-85D7-4562-9D9B-072FEC7D8AB4}"/>
                  </a:ext>
                </a:extLst>
              </p:cNvPr>
              <p:cNvSpPr txBox="1"/>
              <p:nvPr/>
            </p:nvSpPr>
            <p:spPr>
              <a:xfrm>
                <a:off x="7502518" y="1990895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526FA5-85D7-4562-9D9B-072FEC7D8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518" y="1990895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F3D965-F146-4C8F-8F1D-47CA6B932232}"/>
                  </a:ext>
                </a:extLst>
              </p:cNvPr>
              <p:cNvSpPr txBox="1"/>
              <p:nvPr/>
            </p:nvSpPr>
            <p:spPr>
              <a:xfrm>
                <a:off x="6280258" y="1037065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F3D965-F146-4C8F-8F1D-47CA6B932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258" y="1037065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3571" r="-47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20087E-283D-4811-90E0-8EDEE10CABE3}"/>
                  </a:ext>
                </a:extLst>
              </p:cNvPr>
              <p:cNvSpPr txBox="1"/>
              <p:nvPr/>
            </p:nvSpPr>
            <p:spPr>
              <a:xfrm>
                <a:off x="8364901" y="1773964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20087E-283D-4811-90E0-8EDEE10CA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901" y="1773964"/>
                <a:ext cx="509755" cy="369332"/>
              </a:xfrm>
              <a:prstGeom prst="rect">
                <a:avLst/>
              </a:prstGeom>
              <a:blipFill>
                <a:blip r:embed="rId6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4360B-560A-4D23-8383-D1A71881DE79}"/>
                  </a:ext>
                </a:extLst>
              </p:cNvPr>
              <p:cNvSpPr txBox="1"/>
              <p:nvPr/>
            </p:nvSpPr>
            <p:spPr>
              <a:xfrm>
                <a:off x="6196742" y="2650387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4360B-560A-4D23-8383-D1A71881D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742" y="2650387"/>
                <a:ext cx="339837" cy="369332"/>
              </a:xfrm>
              <a:prstGeom prst="rect">
                <a:avLst/>
              </a:prstGeom>
              <a:blipFill>
                <a:blip r:embed="rId7"/>
                <a:stretch>
                  <a:fillRect l="-9091" r="-9091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8D715F-1C27-4FE5-9438-711CE4728896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8D715F-1C27-4FE5-9438-711CE4728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FA05A0-A754-4BD2-8823-96668EC54C02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FA05A0-A754-4BD2-8823-96668EC5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5EEE76-C3D3-4D1E-9C00-0F9F3C9EB743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5EEE76-C3D3-4D1E-9C00-0F9F3C9EB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0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1186868" y="1083699"/>
            <a:ext cx="7656263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 = mul_tax_layer.backward(dprice)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CD2D6D4A-2D22-4C9E-A6DB-E61671D1C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432" y="1104118"/>
            <a:ext cx="428497" cy="40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B310F8-FFBD-4705-B8F2-C181A2FA8BDE}"/>
              </a:ext>
            </a:extLst>
          </p:cNvPr>
          <p:cNvSpPr txBox="1"/>
          <p:nvPr/>
        </p:nvSpPr>
        <p:spPr>
          <a:xfrm>
            <a:off x="7258292" y="96088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4370627-3310-4DBE-958D-3661D9F67AE0}"/>
              </a:ext>
            </a:extLst>
          </p:cNvPr>
          <p:cNvSpPr/>
          <p:nvPr/>
        </p:nvSpPr>
        <p:spPr>
          <a:xfrm>
            <a:off x="7836256" y="1118990"/>
            <a:ext cx="378259" cy="37825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7E9D495-BA50-4E9A-90DB-8EC4281163E6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995928" y="1308120"/>
            <a:ext cx="840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87F8D398-2F90-42BD-B036-0F8688A71131}"/>
              </a:ext>
            </a:extLst>
          </p:cNvPr>
          <p:cNvSpPr/>
          <p:nvPr/>
        </p:nvSpPr>
        <p:spPr>
          <a:xfrm>
            <a:off x="8936990" y="1118990"/>
            <a:ext cx="378259" cy="37825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B73EA36-5F33-443A-A9BE-040853EF4A85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214515" y="1308120"/>
            <a:ext cx="72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D7A5BAF-F8F9-4109-A6BC-AA960D0074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9315250" y="1308120"/>
            <a:ext cx="873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E45BAC-8E88-41DD-97C3-45A4D6BEDDF6}"/>
              </a:ext>
            </a:extLst>
          </p:cNvPr>
          <p:cNvSpPr txBox="1"/>
          <p:nvPr/>
        </p:nvSpPr>
        <p:spPr>
          <a:xfrm>
            <a:off x="8360307" y="97298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86420C-2BF5-4B46-8BFB-3659E00879D1}"/>
              </a:ext>
            </a:extLst>
          </p:cNvPr>
          <p:cNvSpPr txBox="1"/>
          <p:nvPr/>
        </p:nvSpPr>
        <p:spPr>
          <a:xfrm>
            <a:off x="9501461" y="975643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8FF9D-B021-4EA6-AB9F-05B96DAE3E10}"/>
                  </a:ext>
                </a:extLst>
              </p:cNvPr>
              <p:cNvSpPr txBox="1"/>
              <p:nvPr/>
            </p:nvSpPr>
            <p:spPr>
              <a:xfrm>
                <a:off x="7910588" y="1193534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8FF9D-B021-4EA6-AB9F-05B96DAE3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588" y="1193534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l="-2703" b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4E3A3-AF5B-4F0D-8FF5-655FEDEF7C03}"/>
                  </a:ext>
                </a:extLst>
              </p:cNvPr>
              <p:cNvSpPr txBox="1"/>
              <p:nvPr/>
            </p:nvSpPr>
            <p:spPr>
              <a:xfrm>
                <a:off x="9008971" y="1193534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4E3A3-AF5B-4F0D-8FF5-655FEDEF7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971" y="1193534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l="-2703" b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A73F66C-58C3-4126-9F5C-2EBFE4B03FC8}"/>
              </a:ext>
            </a:extLst>
          </p:cNvPr>
          <p:cNvSpPr txBox="1"/>
          <p:nvPr/>
        </p:nvSpPr>
        <p:spPr>
          <a:xfrm>
            <a:off x="6261865" y="1856660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63545C4-2E47-4336-B339-5F451A768600}"/>
              </a:ext>
            </a:extLst>
          </p:cNvPr>
          <p:cNvCxnSpPr>
            <a:stCxn id="17" idx="3"/>
          </p:cNvCxnSpPr>
          <p:nvPr/>
        </p:nvCxnSpPr>
        <p:spPr>
          <a:xfrm flipV="1">
            <a:off x="7315359" y="1999897"/>
            <a:ext cx="324202" cy="10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7707BEC-DE01-4504-91BC-C4126FE74E80}"/>
              </a:ext>
            </a:extLst>
          </p:cNvPr>
          <p:cNvCxnSpPr>
            <a:endCxn id="8" idx="3"/>
          </p:cNvCxnSpPr>
          <p:nvPr/>
        </p:nvCxnSpPr>
        <p:spPr>
          <a:xfrm flipV="1">
            <a:off x="7639561" y="1441855"/>
            <a:ext cx="252090" cy="558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61B39CF-3195-4F17-8378-72426BF5A47A}"/>
              </a:ext>
            </a:extLst>
          </p:cNvPr>
          <p:cNvSpPr txBox="1"/>
          <p:nvPr/>
        </p:nvSpPr>
        <p:spPr>
          <a:xfrm>
            <a:off x="7503706" y="16420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FB15FE-ACB5-454C-8C11-F3EB5AE1F53C}"/>
              </a:ext>
            </a:extLst>
          </p:cNvPr>
          <p:cNvSpPr txBox="1"/>
          <p:nvPr/>
        </p:nvSpPr>
        <p:spPr>
          <a:xfrm>
            <a:off x="7609508" y="2218122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BFEC40-D1B0-4381-9AB8-BA7A5CBC2B8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281487" y="2361357"/>
            <a:ext cx="353115" cy="10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1AD616F-E91A-4D48-9888-D36D1417DC65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8634602" y="1441855"/>
            <a:ext cx="357783" cy="91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73FE335-06D7-400B-98D6-1C883242CC23}"/>
              </a:ext>
            </a:extLst>
          </p:cNvPr>
          <p:cNvSpPr txBox="1"/>
          <p:nvPr/>
        </p:nvSpPr>
        <p:spPr>
          <a:xfrm>
            <a:off x="8360307" y="189374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05802C8-9AD7-45EF-A2B7-5872AC511716}"/>
              </a:ext>
            </a:extLst>
          </p:cNvPr>
          <p:cNvCxnSpPr>
            <a:cxnSpLocks/>
          </p:cNvCxnSpPr>
          <p:nvPr/>
        </p:nvCxnSpPr>
        <p:spPr>
          <a:xfrm flipH="1">
            <a:off x="9315250" y="1389187"/>
            <a:ext cx="87377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784D93-F761-4E23-853A-8894B7BAA138}"/>
              </a:ext>
            </a:extLst>
          </p:cNvPr>
          <p:cNvSpPr txBox="1"/>
          <p:nvPr/>
        </p:nvSpPr>
        <p:spPr>
          <a:xfrm>
            <a:off x="9577113" y="138730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D8579B3-BA18-4E8C-886F-A055FC5C8BE3}"/>
              </a:ext>
            </a:extLst>
          </p:cNvPr>
          <p:cNvCxnSpPr>
            <a:cxnSpLocks/>
          </p:cNvCxnSpPr>
          <p:nvPr/>
        </p:nvCxnSpPr>
        <p:spPr>
          <a:xfrm flipH="1">
            <a:off x="8214515" y="1387306"/>
            <a:ext cx="75417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25623FD-D079-4880-A3B7-E742267C43BC}"/>
              </a:ext>
            </a:extLst>
          </p:cNvPr>
          <p:cNvSpPr txBox="1"/>
          <p:nvPr/>
        </p:nvSpPr>
        <p:spPr>
          <a:xfrm>
            <a:off x="8391354" y="1373478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DE71D9-F339-4F15-BDBD-02CAA71B63AA}"/>
              </a:ext>
            </a:extLst>
          </p:cNvPr>
          <p:cNvCxnSpPr>
            <a:cxnSpLocks/>
          </p:cNvCxnSpPr>
          <p:nvPr/>
        </p:nvCxnSpPr>
        <p:spPr>
          <a:xfrm flipH="1">
            <a:off x="7068838" y="1387306"/>
            <a:ext cx="75417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3F4497F-FA24-468F-B10D-416425FF5D34}"/>
              </a:ext>
            </a:extLst>
          </p:cNvPr>
          <p:cNvSpPr txBox="1"/>
          <p:nvPr/>
        </p:nvSpPr>
        <p:spPr>
          <a:xfrm>
            <a:off x="7213580" y="1341896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18F9E53-2197-44A7-A40E-410D08D5A5DD}"/>
              </a:ext>
            </a:extLst>
          </p:cNvPr>
          <p:cNvCxnSpPr>
            <a:cxnSpLocks/>
          </p:cNvCxnSpPr>
          <p:nvPr/>
        </p:nvCxnSpPr>
        <p:spPr>
          <a:xfrm flipH="1">
            <a:off x="8747983" y="1549080"/>
            <a:ext cx="315916" cy="8747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4D48A80-40DB-42CB-A750-C9F8B85CB831}"/>
              </a:ext>
            </a:extLst>
          </p:cNvPr>
          <p:cNvSpPr txBox="1"/>
          <p:nvPr/>
        </p:nvSpPr>
        <p:spPr>
          <a:xfrm>
            <a:off x="8485866" y="2493159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E1A9B78-93E0-4B4F-B82E-C24E996ECFF0}"/>
              </a:ext>
            </a:extLst>
          </p:cNvPr>
          <p:cNvCxnSpPr>
            <a:cxnSpLocks/>
          </p:cNvCxnSpPr>
          <p:nvPr/>
        </p:nvCxnSpPr>
        <p:spPr>
          <a:xfrm flipH="1">
            <a:off x="7696404" y="1521041"/>
            <a:ext cx="227229" cy="55803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BA77F9E-4C91-4ABB-85E2-D83A768E3E1F}"/>
              </a:ext>
            </a:extLst>
          </p:cNvPr>
          <p:cNvSpPr txBox="1"/>
          <p:nvPr/>
        </p:nvSpPr>
        <p:spPr>
          <a:xfrm>
            <a:off x="7343289" y="196967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883049" y="91440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605764" y="1111146"/>
            <a:ext cx="9809096" cy="53553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2" descr="사과 - Home | Facebook">
            <a:extLst>
              <a:ext uri="{FF2B5EF4-FFF2-40B4-BE49-F238E27FC236}">
                <a16:creationId xmlns:a16="http://schemas.microsoft.com/office/drawing/2014/main" id="{1BDF3EE0-3658-473A-A497-31CD707BB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428" y="1603419"/>
            <a:ext cx="504702" cy="48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30259F-0575-4396-B8B8-6DA93A0E34C2}"/>
              </a:ext>
            </a:extLst>
          </p:cNvPr>
          <p:cNvSpPr txBox="1"/>
          <p:nvPr/>
        </p:nvSpPr>
        <p:spPr>
          <a:xfrm>
            <a:off x="6360907" y="1607115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F730281-5176-49F1-8CFD-80A70CA8D6C8}"/>
              </a:ext>
            </a:extLst>
          </p:cNvPr>
          <p:cNvSpPr/>
          <p:nvPr/>
        </p:nvSpPr>
        <p:spPr>
          <a:xfrm>
            <a:off x="7063905" y="1620936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C6D1AE-A230-4BA5-84AC-D2F96BDC26A9}"/>
              </a:ext>
            </a:extLst>
          </p:cNvPr>
          <p:cNvCxnSpPr>
            <a:stCxn id="7" idx="3"/>
            <a:endCxn id="9" idx="2"/>
          </p:cNvCxnSpPr>
          <p:nvPr/>
        </p:nvCxnSpPr>
        <p:spPr>
          <a:xfrm>
            <a:off x="6074130" y="1843702"/>
            <a:ext cx="989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A9DE8C90-CD65-45F0-82C4-0394208D993F}"/>
              </a:ext>
            </a:extLst>
          </p:cNvPr>
          <p:cNvSpPr/>
          <p:nvPr/>
        </p:nvSpPr>
        <p:spPr>
          <a:xfrm>
            <a:off x="8948250" y="2083984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C96CE-1BC9-4FF2-8B17-F82281DEB28D}"/>
              </a:ext>
            </a:extLst>
          </p:cNvPr>
          <p:cNvCxnSpPr>
            <a:cxnSpLocks/>
            <a:stCxn id="9" idx="6"/>
            <a:endCxn id="36" idx="1"/>
          </p:cNvCxnSpPr>
          <p:nvPr/>
        </p:nvCxnSpPr>
        <p:spPr>
          <a:xfrm>
            <a:off x="7509436" y="1843702"/>
            <a:ext cx="629891" cy="305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0D51A6E-38A4-415A-8E3B-D8E8737BACC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9393781" y="2306750"/>
            <a:ext cx="1029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9C2C53-FF65-49C6-9082-68695331680A}"/>
              </a:ext>
            </a:extLst>
          </p:cNvPr>
          <p:cNvSpPr txBox="1"/>
          <p:nvPr/>
        </p:nvSpPr>
        <p:spPr>
          <a:xfrm>
            <a:off x="7705661" y="1751500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262A6B-E579-4202-AF0C-D0C934502A16}"/>
              </a:ext>
            </a:extLst>
          </p:cNvPr>
          <p:cNvSpPr txBox="1"/>
          <p:nvPr/>
        </p:nvSpPr>
        <p:spPr>
          <a:xfrm>
            <a:off x="9653255" y="2074116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18322C-606F-49BC-98F0-26B3859E6FDF}"/>
                  </a:ext>
                </a:extLst>
              </p:cNvPr>
              <p:cNvSpPr txBox="1"/>
              <p:nvPr/>
            </p:nvSpPr>
            <p:spPr>
              <a:xfrm>
                <a:off x="7151457" y="1708737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18322C-606F-49BC-98F0-26B3859E6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457" y="1708737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r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2E259-DB2A-4DA3-9D88-D1545E9759EB}"/>
                  </a:ext>
                </a:extLst>
              </p:cNvPr>
              <p:cNvSpPr txBox="1"/>
              <p:nvPr/>
            </p:nvSpPr>
            <p:spPr>
              <a:xfrm>
                <a:off x="9033033" y="2171785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2E259-DB2A-4DA3-9D88-D1545E975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033" y="2171785"/>
                <a:ext cx="227626" cy="215444"/>
              </a:xfrm>
              <a:prstGeom prst="rect">
                <a:avLst/>
              </a:prstGeom>
              <a:blipFill>
                <a:blip r:embed="rId5"/>
                <a:stretch>
                  <a:fillRect l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DDF9FC-2C17-4D19-B3F5-59212EF65C77}"/>
              </a:ext>
            </a:extLst>
          </p:cNvPr>
          <p:cNvSpPr txBox="1"/>
          <p:nvPr/>
        </p:nvSpPr>
        <p:spPr>
          <a:xfrm>
            <a:off x="5071403" y="909182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02A1BFB-8C15-4AC5-9B78-BDC020554B48}"/>
              </a:ext>
            </a:extLst>
          </p:cNvPr>
          <p:cNvCxnSpPr>
            <a:stCxn id="18" idx="3"/>
          </p:cNvCxnSpPr>
          <p:nvPr/>
        </p:nvCxnSpPr>
        <p:spPr>
          <a:xfrm>
            <a:off x="6124897" y="1063071"/>
            <a:ext cx="569217" cy="14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42AAB1E-CA65-4EC0-B173-245D3CEA4B1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694114" y="1073865"/>
            <a:ext cx="435037" cy="612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D659244-1182-49ED-95A9-936204F2AAE9}"/>
              </a:ext>
            </a:extLst>
          </p:cNvPr>
          <p:cNvSpPr txBox="1"/>
          <p:nvPr/>
        </p:nvSpPr>
        <p:spPr>
          <a:xfrm>
            <a:off x="6822204" y="1111146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ABA769-7150-415E-A559-F8B79BE50BD5}"/>
              </a:ext>
            </a:extLst>
          </p:cNvPr>
          <p:cNvSpPr txBox="1"/>
          <p:nvPr/>
        </p:nvSpPr>
        <p:spPr>
          <a:xfrm>
            <a:off x="5580757" y="3775417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22DE34A-394C-4631-AF3E-D46BBCEEFFD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252736" y="3929306"/>
            <a:ext cx="1770832" cy="14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6AB3C7-0131-48B4-98CA-FB67FBF69758}"/>
              </a:ext>
            </a:extLst>
          </p:cNvPr>
          <p:cNvCxnSpPr>
            <a:cxnSpLocks/>
            <a:stCxn id="36" idx="6"/>
            <a:endCxn id="11" idx="2"/>
          </p:cNvCxnSpPr>
          <p:nvPr/>
        </p:nvCxnSpPr>
        <p:spPr>
          <a:xfrm>
            <a:off x="8519611" y="2306750"/>
            <a:ext cx="428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AB89D13-6098-4840-A673-36E8CCF68F90}"/>
              </a:ext>
            </a:extLst>
          </p:cNvPr>
          <p:cNvSpPr txBox="1"/>
          <p:nvPr/>
        </p:nvSpPr>
        <p:spPr>
          <a:xfrm>
            <a:off x="7438111" y="359160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6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C64DF5C7-0D77-44F1-A489-EB91C2205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12" y="2596696"/>
            <a:ext cx="778543" cy="52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FE7A215A-6737-42C6-8AED-56F6CF198C7C}"/>
              </a:ext>
            </a:extLst>
          </p:cNvPr>
          <p:cNvSpPr/>
          <p:nvPr/>
        </p:nvSpPr>
        <p:spPr>
          <a:xfrm>
            <a:off x="7069128" y="2637723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D8AF4D-0B39-4DB4-88E7-5322669DB685}"/>
                  </a:ext>
                </a:extLst>
              </p:cNvPr>
              <p:cNvSpPr txBox="1"/>
              <p:nvPr/>
            </p:nvSpPr>
            <p:spPr>
              <a:xfrm>
                <a:off x="7156680" y="2708325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D8AF4D-0B39-4DB4-88E7-5322669D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680" y="2708325"/>
                <a:ext cx="227626" cy="215444"/>
              </a:xfrm>
              <a:prstGeom prst="rect">
                <a:avLst/>
              </a:prstGeom>
              <a:blipFill>
                <a:blip r:embed="rId5"/>
                <a:stretch>
                  <a:fillRect l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E9E91F-594F-4834-BCD4-A6C0CB1CE0A3}"/>
              </a:ext>
            </a:extLst>
          </p:cNvPr>
          <p:cNvCxnSpPr>
            <a:cxnSpLocks/>
            <a:stCxn id="26" idx="3"/>
            <a:endCxn id="27" idx="2"/>
          </p:cNvCxnSpPr>
          <p:nvPr/>
        </p:nvCxnSpPr>
        <p:spPr>
          <a:xfrm>
            <a:off x="6288855" y="2860488"/>
            <a:ext cx="780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3EA0CE-5FA4-4305-88A1-F4FA3E495C74}"/>
              </a:ext>
            </a:extLst>
          </p:cNvPr>
          <p:cNvSpPr txBox="1"/>
          <p:nvPr/>
        </p:nvSpPr>
        <p:spPr>
          <a:xfrm>
            <a:off x="6463978" y="2579881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8FC09F1-F680-4E86-B8A2-AC9592E6A512}"/>
              </a:ext>
            </a:extLst>
          </p:cNvPr>
          <p:cNvCxnSpPr>
            <a:cxnSpLocks/>
            <a:endCxn id="27" idx="3"/>
          </p:cNvCxnSpPr>
          <p:nvPr/>
        </p:nvCxnSpPr>
        <p:spPr>
          <a:xfrm flipV="1">
            <a:off x="6718842" y="3018007"/>
            <a:ext cx="415532" cy="278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D2EFBE8-1D73-46DB-A058-B19698CCAEC1}"/>
              </a:ext>
            </a:extLst>
          </p:cNvPr>
          <p:cNvCxnSpPr/>
          <p:nvPr/>
        </p:nvCxnSpPr>
        <p:spPr>
          <a:xfrm flipV="1">
            <a:off x="6331696" y="3296468"/>
            <a:ext cx="3981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BA81AF6-305B-4B3E-ABE2-D3DE0168DE9F}"/>
              </a:ext>
            </a:extLst>
          </p:cNvPr>
          <p:cNvSpPr txBox="1"/>
          <p:nvPr/>
        </p:nvSpPr>
        <p:spPr>
          <a:xfrm>
            <a:off x="6792095" y="2944887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1ED9B6-F631-4F01-A07F-1EDA9BE622C3}"/>
              </a:ext>
            </a:extLst>
          </p:cNvPr>
          <p:cNvSpPr txBox="1"/>
          <p:nvPr/>
        </p:nvSpPr>
        <p:spPr>
          <a:xfrm>
            <a:off x="5352972" y="3146238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22182CA-CBD1-477B-BA94-E4A262562F61}"/>
              </a:ext>
            </a:extLst>
          </p:cNvPr>
          <p:cNvCxnSpPr>
            <a:cxnSpLocks/>
            <a:endCxn id="36" idx="3"/>
          </p:cNvCxnSpPr>
          <p:nvPr/>
        </p:nvCxnSpPr>
        <p:spPr>
          <a:xfrm flipV="1">
            <a:off x="7509436" y="2464269"/>
            <a:ext cx="629891" cy="379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A64DCFA7-A00B-4002-A0C2-CA39F155FA6B}"/>
              </a:ext>
            </a:extLst>
          </p:cNvPr>
          <p:cNvSpPr/>
          <p:nvPr/>
        </p:nvSpPr>
        <p:spPr>
          <a:xfrm>
            <a:off x="8074080" y="2083984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480265-6CB2-41AD-87CA-26BC2B966D05}"/>
                  </a:ext>
                </a:extLst>
              </p:cNvPr>
              <p:cNvSpPr txBox="1"/>
              <p:nvPr/>
            </p:nvSpPr>
            <p:spPr>
              <a:xfrm>
                <a:off x="8158863" y="2171785"/>
                <a:ext cx="2340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480265-6CB2-41AD-87CA-26BC2B966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863" y="2171785"/>
                <a:ext cx="234038" cy="215444"/>
              </a:xfrm>
              <a:prstGeom prst="rect">
                <a:avLst/>
              </a:prstGeom>
              <a:blipFill>
                <a:blip r:embed="rId7"/>
                <a:stretch>
                  <a:fillRect l="-2564" r="-256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6C042F8E-FAE0-4369-A6B1-F704AE74B853}"/>
              </a:ext>
            </a:extLst>
          </p:cNvPr>
          <p:cNvSpPr txBox="1"/>
          <p:nvPr/>
        </p:nvSpPr>
        <p:spPr>
          <a:xfrm>
            <a:off x="7556192" y="2432930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93E677B-FF93-4354-8067-F96A9E998565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8023568" y="2464269"/>
            <a:ext cx="989928" cy="147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BB50259-D9E1-44D5-8CF6-1B06662D3B72}"/>
              </a:ext>
            </a:extLst>
          </p:cNvPr>
          <p:cNvSpPr txBox="1"/>
          <p:nvPr/>
        </p:nvSpPr>
        <p:spPr>
          <a:xfrm>
            <a:off x="9737295" y="237091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1D9054D-95B1-49D1-980A-40DEEDE587C3}"/>
              </a:ext>
            </a:extLst>
          </p:cNvPr>
          <p:cNvSpPr/>
          <p:nvPr/>
        </p:nvSpPr>
        <p:spPr>
          <a:xfrm>
            <a:off x="8497380" y="2440037"/>
            <a:ext cx="412626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A4904AF-5ABE-4A42-B987-97CCD71B044F}"/>
              </a:ext>
            </a:extLst>
          </p:cNvPr>
          <p:cNvSpPr/>
          <p:nvPr/>
        </p:nvSpPr>
        <p:spPr>
          <a:xfrm>
            <a:off x="6416063" y="4075772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02C08EA-0557-4DA6-B25C-ABDB8D94B23E}"/>
              </a:ext>
            </a:extLst>
          </p:cNvPr>
          <p:cNvSpPr/>
          <p:nvPr/>
        </p:nvSpPr>
        <p:spPr>
          <a:xfrm>
            <a:off x="7718979" y="2847481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C2CBA77-05A4-4346-AC84-1AB34844B488}"/>
              </a:ext>
            </a:extLst>
          </p:cNvPr>
          <p:cNvSpPr/>
          <p:nvPr/>
        </p:nvSpPr>
        <p:spPr>
          <a:xfrm>
            <a:off x="7505834" y="212639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2D608A5-7D92-44CC-B5E7-17589D6A7BD9}"/>
              </a:ext>
            </a:extLst>
          </p:cNvPr>
          <p:cNvSpPr/>
          <p:nvPr/>
        </p:nvSpPr>
        <p:spPr>
          <a:xfrm>
            <a:off x="6355658" y="1969922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F871C77-0344-43AA-A99F-DBF406679AA6}"/>
              </a:ext>
            </a:extLst>
          </p:cNvPr>
          <p:cNvSpPr/>
          <p:nvPr/>
        </p:nvSpPr>
        <p:spPr>
          <a:xfrm>
            <a:off x="6302044" y="122014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B9A24A6-431B-4BEB-9433-E40DB109D919}"/>
              </a:ext>
            </a:extLst>
          </p:cNvPr>
          <p:cNvSpPr/>
          <p:nvPr/>
        </p:nvSpPr>
        <p:spPr>
          <a:xfrm>
            <a:off x="6420950" y="297107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EE3BA20-9087-4AD7-9742-4F2E9F03EC93}"/>
              </a:ext>
            </a:extLst>
          </p:cNvPr>
          <p:cNvSpPr/>
          <p:nvPr/>
        </p:nvSpPr>
        <p:spPr>
          <a:xfrm>
            <a:off x="6436445" y="3432163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4D44075-7E70-47A2-BB4C-9D2CC57CA185}"/>
              </a:ext>
            </a:extLst>
          </p:cNvPr>
          <p:cNvCxnSpPr>
            <a:cxnSpLocks/>
          </p:cNvCxnSpPr>
          <p:nvPr/>
        </p:nvCxnSpPr>
        <p:spPr>
          <a:xfrm flipH="1">
            <a:off x="9393781" y="2389173"/>
            <a:ext cx="1029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11D1E7A-C3A5-4983-AA73-F17B01F084A0}"/>
              </a:ext>
            </a:extLst>
          </p:cNvPr>
          <p:cNvCxnSpPr>
            <a:cxnSpLocks/>
          </p:cNvCxnSpPr>
          <p:nvPr/>
        </p:nvCxnSpPr>
        <p:spPr>
          <a:xfrm flipH="1">
            <a:off x="8518532" y="2370915"/>
            <a:ext cx="44663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A2CED50-B9C8-413E-8C46-5F88D439566F}"/>
              </a:ext>
            </a:extLst>
          </p:cNvPr>
          <p:cNvCxnSpPr>
            <a:cxnSpLocks/>
          </p:cNvCxnSpPr>
          <p:nvPr/>
        </p:nvCxnSpPr>
        <p:spPr>
          <a:xfrm flipH="1" flipV="1">
            <a:off x="7513891" y="1930276"/>
            <a:ext cx="579191" cy="27177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BA730C0-8139-4458-A36B-DD619F3D57AB}"/>
              </a:ext>
            </a:extLst>
          </p:cNvPr>
          <p:cNvCxnSpPr>
            <a:cxnSpLocks/>
          </p:cNvCxnSpPr>
          <p:nvPr/>
        </p:nvCxnSpPr>
        <p:spPr>
          <a:xfrm flipH="1">
            <a:off x="7522802" y="2522832"/>
            <a:ext cx="637109" cy="39206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0879733-8E48-469A-BA12-5A012757BDF5}"/>
              </a:ext>
            </a:extLst>
          </p:cNvPr>
          <p:cNvCxnSpPr>
            <a:cxnSpLocks/>
          </p:cNvCxnSpPr>
          <p:nvPr/>
        </p:nvCxnSpPr>
        <p:spPr>
          <a:xfrm flipH="1">
            <a:off x="6024753" y="1909565"/>
            <a:ext cx="1049095" cy="4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53D2A7B-09FC-4E07-965A-6AB2CFDBD251}"/>
              </a:ext>
            </a:extLst>
          </p:cNvPr>
          <p:cNvCxnSpPr>
            <a:cxnSpLocks/>
          </p:cNvCxnSpPr>
          <p:nvPr/>
        </p:nvCxnSpPr>
        <p:spPr>
          <a:xfrm flipH="1">
            <a:off x="6275315" y="2943211"/>
            <a:ext cx="798533" cy="73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97064A6-99D8-44F5-B854-FE27D058D85F}"/>
              </a:ext>
            </a:extLst>
          </p:cNvPr>
          <p:cNvCxnSpPr>
            <a:cxnSpLocks/>
          </p:cNvCxnSpPr>
          <p:nvPr/>
        </p:nvCxnSpPr>
        <p:spPr>
          <a:xfrm flipH="1">
            <a:off x="8043357" y="2510836"/>
            <a:ext cx="1025907" cy="152664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E5FC783-910A-4C46-A303-3E9A5AC08BB5}"/>
              </a:ext>
            </a:extLst>
          </p:cNvPr>
          <p:cNvCxnSpPr>
            <a:cxnSpLocks/>
          </p:cNvCxnSpPr>
          <p:nvPr/>
        </p:nvCxnSpPr>
        <p:spPr>
          <a:xfrm flipH="1" flipV="1">
            <a:off x="6306503" y="4024271"/>
            <a:ext cx="1736856" cy="587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484049D-3A6B-4ECB-AC24-F2E849E4AE9A}"/>
              </a:ext>
            </a:extLst>
          </p:cNvPr>
          <p:cNvCxnSpPr>
            <a:cxnSpLocks/>
          </p:cNvCxnSpPr>
          <p:nvPr/>
        </p:nvCxnSpPr>
        <p:spPr>
          <a:xfrm flipH="1">
            <a:off x="6720846" y="3061925"/>
            <a:ext cx="449986" cy="29850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B57EF98-C019-4765-AE37-72C0F85881A2}"/>
              </a:ext>
            </a:extLst>
          </p:cNvPr>
          <p:cNvCxnSpPr>
            <a:cxnSpLocks/>
          </p:cNvCxnSpPr>
          <p:nvPr/>
        </p:nvCxnSpPr>
        <p:spPr>
          <a:xfrm flipH="1">
            <a:off x="6333234" y="3361816"/>
            <a:ext cx="406594" cy="37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E75E053-034D-48BA-AD82-762B9BE291D3}"/>
              </a:ext>
            </a:extLst>
          </p:cNvPr>
          <p:cNvCxnSpPr>
            <a:cxnSpLocks/>
          </p:cNvCxnSpPr>
          <p:nvPr/>
        </p:nvCxnSpPr>
        <p:spPr>
          <a:xfrm flipH="1" flipV="1">
            <a:off x="6661877" y="1134651"/>
            <a:ext cx="424304" cy="59959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2E074A0-0EEB-4B1E-86F0-F9F9EF08AB4B}"/>
              </a:ext>
            </a:extLst>
          </p:cNvPr>
          <p:cNvCxnSpPr>
            <a:cxnSpLocks/>
          </p:cNvCxnSpPr>
          <p:nvPr/>
        </p:nvCxnSpPr>
        <p:spPr>
          <a:xfrm flipH="1">
            <a:off x="6297592" y="1143321"/>
            <a:ext cx="3805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B49899B-296E-4DCA-8443-D5AA2600EC0F}"/>
              </a:ext>
            </a:extLst>
          </p:cNvPr>
          <p:cNvSpPr txBox="1"/>
          <p:nvPr/>
        </p:nvSpPr>
        <p:spPr>
          <a:xfrm>
            <a:off x="8515841" y="2058766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6400800" y="908304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5358384" y="1969008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5291328" y="1969008"/>
            <a:ext cx="1109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6400800" y="1085088"/>
            <a:ext cx="1042416" cy="8839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913888" y="493197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749552" y="5236777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</p:cNvCxnSpPr>
          <p:nvPr/>
        </p:nvCxnSpPr>
        <p:spPr>
          <a:xfrm>
            <a:off x="3509912" y="5232348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61" r="-326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3523488" y="5367425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735244" y="53629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754632" y="5375277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632" y="5375277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996245" y="5375276"/>
                <a:ext cx="1034338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245" y="5375276"/>
                <a:ext cx="1034338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833508" y="49275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669172" y="5232349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443108" y="5232349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61" r="-3261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7443108" y="5362997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654864" y="535856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623261" y="4268294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261" y="4268294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915865" y="5437976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65" y="5437976"/>
                <a:ext cx="69342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322EBA4B-F44F-4CE8-BDC6-A9CCD4208E7A}"/>
              </a:ext>
            </a:extLst>
          </p:cNvPr>
          <p:cNvSpPr/>
          <p:nvPr/>
        </p:nvSpPr>
        <p:spPr>
          <a:xfrm>
            <a:off x="6828223" y="1487152"/>
            <a:ext cx="130184" cy="13018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5D02F1-BE01-427B-8A23-6FA7AA9D9C64}"/>
              </a:ext>
            </a:extLst>
          </p:cNvPr>
          <p:cNvCxnSpPr/>
          <p:nvPr/>
        </p:nvCxnSpPr>
        <p:spPr>
          <a:xfrm flipV="1">
            <a:off x="6400800" y="844062"/>
            <a:ext cx="1301420" cy="11249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D34B6-673C-4148-8439-4F460E2DE85F}"/>
              </a:ext>
            </a:extLst>
          </p:cNvPr>
          <p:cNvSpPr/>
          <p:nvPr/>
        </p:nvSpPr>
        <p:spPr>
          <a:xfrm>
            <a:off x="-242277" y="449912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A0B722C-ACC2-409D-92A4-37ABE85CB4DE}"/>
              </a:ext>
            </a:extLst>
          </p:cNvPr>
          <p:cNvSpPr/>
          <p:nvPr/>
        </p:nvSpPr>
        <p:spPr>
          <a:xfrm>
            <a:off x="231490" y="449912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51D3DC4-C74C-4B2A-A6AB-452C7E166722}"/>
              </a:ext>
            </a:extLst>
          </p:cNvPr>
          <p:cNvSpPr/>
          <p:nvPr/>
        </p:nvSpPr>
        <p:spPr>
          <a:xfrm>
            <a:off x="721277" y="449912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EADF70C-3C1A-4F9A-8689-A191EA032018}"/>
              </a:ext>
            </a:extLst>
          </p:cNvPr>
          <p:cNvSpPr/>
          <p:nvPr/>
        </p:nvSpPr>
        <p:spPr>
          <a:xfrm>
            <a:off x="1211064" y="449912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AA7ACDE-97C5-459E-9DBE-FC01DB376F34}"/>
              </a:ext>
            </a:extLst>
          </p:cNvPr>
          <p:cNvSpPr/>
          <p:nvPr/>
        </p:nvSpPr>
        <p:spPr>
          <a:xfrm>
            <a:off x="3835135" y="4477417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3CF74A6-3A66-4075-B0C1-0602B1B6650B}"/>
              </a:ext>
            </a:extLst>
          </p:cNvPr>
          <p:cNvSpPr/>
          <p:nvPr/>
        </p:nvSpPr>
        <p:spPr>
          <a:xfrm>
            <a:off x="4308902" y="447741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2DD7E69-A0AD-41F5-B725-9556014D41BA}"/>
              </a:ext>
            </a:extLst>
          </p:cNvPr>
          <p:cNvSpPr/>
          <p:nvPr/>
        </p:nvSpPr>
        <p:spPr>
          <a:xfrm>
            <a:off x="4798689" y="447741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46635BD-7320-400B-A250-32F982145B96}"/>
              </a:ext>
            </a:extLst>
          </p:cNvPr>
          <p:cNvSpPr/>
          <p:nvPr/>
        </p:nvSpPr>
        <p:spPr>
          <a:xfrm>
            <a:off x="5288476" y="447741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699E9A1-BCDA-4417-9790-50DAC12B0FCD}"/>
              </a:ext>
            </a:extLst>
          </p:cNvPr>
          <p:cNvSpPr/>
          <p:nvPr/>
        </p:nvSpPr>
        <p:spPr>
          <a:xfrm>
            <a:off x="4256940" y="6105477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0EF0107-3F8E-4F31-890A-C04C09B1A83D}"/>
              </a:ext>
            </a:extLst>
          </p:cNvPr>
          <p:cNvSpPr/>
          <p:nvPr/>
        </p:nvSpPr>
        <p:spPr>
          <a:xfrm>
            <a:off x="4730707" y="610547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A29A2F4-D0C7-4A25-AFF3-9A8B210847C0}"/>
              </a:ext>
            </a:extLst>
          </p:cNvPr>
          <p:cNvSpPr/>
          <p:nvPr/>
        </p:nvSpPr>
        <p:spPr>
          <a:xfrm>
            <a:off x="5220494" y="610547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3505CE5-4371-443A-BE1E-8ED3FEE44DDE}"/>
              </a:ext>
            </a:extLst>
          </p:cNvPr>
          <p:cNvSpPr/>
          <p:nvPr/>
        </p:nvSpPr>
        <p:spPr>
          <a:xfrm>
            <a:off x="5710281" y="610547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3298370-B032-4232-A327-CF033BDAC64B}"/>
              </a:ext>
            </a:extLst>
          </p:cNvPr>
          <p:cNvSpPr/>
          <p:nvPr/>
        </p:nvSpPr>
        <p:spPr>
          <a:xfrm>
            <a:off x="-170368" y="6103490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72C5E67-E16F-4AEE-B4F7-0B639C8FC626}"/>
              </a:ext>
            </a:extLst>
          </p:cNvPr>
          <p:cNvSpPr/>
          <p:nvPr/>
        </p:nvSpPr>
        <p:spPr>
          <a:xfrm>
            <a:off x="303399" y="6103489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0099089-71B3-4B88-B380-B1B9E4739092}"/>
              </a:ext>
            </a:extLst>
          </p:cNvPr>
          <p:cNvSpPr/>
          <p:nvPr/>
        </p:nvSpPr>
        <p:spPr>
          <a:xfrm>
            <a:off x="793186" y="6103489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CFCE1E-249D-4588-9F1D-A867254556B0}"/>
              </a:ext>
            </a:extLst>
          </p:cNvPr>
          <p:cNvSpPr/>
          <p:nvPr/>
        </p:nvSpPr>
        <p:spPr>
          <a:xfrm>
            <a:off x="1282973" y="6103489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6CA69EBC-3A4E-4627-8485-3B2E69020DBF}"/>
              </a:ext>
            </a:extLst>
          </p:cNvPr>
          <p:cNvSpPr/>
          <p:nvPr/>
        </p:nvSpPr>
        <p:spPr>
          <a:xfrm>
            <a:off x="5604080" y="1901110"/>
            <a:ext cx="130184" cy="13018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516D2792-F2C6-4EA1-A745-957E681D5A6D}"/>
              </a:ext>
            </a:extLst>
          </p:cNvPr>
          <p:cNvCxnSpPr>
            <a:cxnSpLocks/>
          </p:cNvCxnSpPr>
          <p:nvPr/>
        </p:nvCxnSpPr>
        <p:spPr>
          <a:xfrm>
            <a:off x="4533803" y="1961657"/>
            <a:ext cx="1866996" cy="4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F702154-D5B1-4775-B4E0-31E7B55A3EFB}"/>
                  </a:ext>
                </a:extLst>
              </p:cNvPr>
              <p:cNvSpPr txBox="1"/>
              <p:nvPr/>
            </p:nvSpPr>
            <p:spPr>
              <a:xfrm>
                <a:off x="6791597" y="5450254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F702154-D5B1-4775-B4E0-31E7B55A3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597" y="5450254"/>
                <a:ext cx="6934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CFCE2C4-8A6C-476D-B44B-7EB3382C076D}"/>
                  </a:ext>
                </a:extLst>
              </p:cNvPr>
              <p:cNvSpPr txBox="1"/>
              <p:nvPr/>
            </p:nvSpPr>
            <p:spPr>
              <a:xfrm>
                <a:off x="2882965" y="5450254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CFCE2C4-8A6C-476D-B44B-7EB3382C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965" y="5450254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직사각형 73">
            <a:extLst>
              <a:ext uri="{FF2B5EF4-FFF2-40B4-BE49-F238E27FC236}">
                <a16:creationId xmlns:a16="http://schemas.microsoft.com/office/drawing/2014/main" id="{F0404628-EC0E-4493-936B-DBD38B8CEEE4}"/>
              </a:ext>
            </a:extLst>
          </p:cNvPr>
          <p:cNvSpPr/>
          <p:nvPr/>
        </p:nvSpPr>
        <p:spPr>
          <a:xfrm>
            <a:off x="2090327" y="636377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7AC5F0-E653-485C-A651-72A5ADE4E378}"/>
              </a:ext>
            </a:extLst>
          </p:cNvPr>
          <p:cNvSpPr/>
          <p:nvPr/>
        </p:nvSpPr>
        <p:spPr>
          <a:xfrm>
            <a:off x="2564094" y="636377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A9C8852-DF2D-4A35-9BF6-E4114BE476BF}"/>
              </a:ext>
            </a:extLst>
          </p:cNvPr>
          <p:cNvSpPr/>
          <p:nvPr/>
        </p:nvSpPr>
        <p:spPr>
          <a:xfrm>
            <a:off x="3053881" y="636377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C37494F-7F29-410C-8376-9AA3B65B2653}"/>
              </a:ext>
            </a:extLst>
          </p:cNvPr>
          <p:cNvSpPr/>
          <p:nvPr/>
        </p:nvSpPr>
        <p:spPr>
          <a:xfrm>
            <a:off x="3543668" y="636377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Rectangle 10">
            <a:extLst>
              <a:ext uri="{FF2B5EF4-FFF2-40B4-BE49-F238E27FC236}">
                <a16:creationId xmlns:a16="http://schemas.microsoft.com/office/drawing/2014/main" id="{BB59809B-BA17-4577-9F06-A8C1D94E8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3525" y="3261326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미분의 특성은 포워드시 음수 였던 </a:t>
            </a:r>
            <a:endParaRPr lang="en-US" altLang="ko-KR" sz="2000" b="1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자리를 기억하는 것이다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690563" y="1459230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17951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D350E2-A348-4FEF-9AFB-D5800B33E18A}"/>
              </a:ext>
            </a:extLst>
          </p:cNvPr>
          <p:cNvSpPr/>
          <p:nvPr/>
        </p:nvSpPr>
        <p:spPr>
          <a:xfrm>
            <a:off x="6488036" y="3393862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D3A5EA-19A0-4C9C-87ED-03600AE2D9BA}"/>
              </a:ext>
            </a:extLst>
          </p:cNvPr>
          <p:cNvSpPr/>
          <p:nvPr/>
        </p:nvSpPr>
        <p:spPr>
          <a:xfrm>
            <a:off x="6961803" y="3393861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9FE311-EF79-49A0-891D-F68647CD2BDA}"/>
              </a:ext>
            </a:extLst>
          </p:cNvPr>
          <p:cNvSpPr/>
          <p:nvPr/>
        </p:nvSpPr>
        <p:spPr>
          <a:xfrm>
            <a:off x="7451590" y="3393861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F0DA33-86A0-41B0-9FC9-EBC99EE76A36}"/>
              </a:ext>
            </a:extLst>
          </p:cNvPr>
          <p:cNvSpPr/>
          <p:nvPr/>
        </p:nvSpPr>
        <p:spPr>
          <a:xfrm>
            <a:off x="7941377" y="3393861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14DF01-18B5-498C-A668-1886418494BD}"/>
              </a:ext>
            </a:extLst>
          </p:cNvPr>
          <p:cNvSpPr txBox="1"/>
          <p:nvPr/>
        </p:nvSpPr>
        <p:spPr>
          <a:xfrm>
            <a:off x="6101210" y="333383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A9759-B377-4519-8918-F992406ED402}"/>
              </a:ext>
            </a:extLst>
          </p:cNvPr>
          <p:cNvSpPr txBox="1"/>
          <p:nvPr/>
        </p:nvSpPr>
        <p:spPr>
          <a:xfrm>
            <a:off x="4741863" y="384402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859666-1180-447D-802E-F1D9EF6C8176}"/>
              </a:ext>
            </a:extLst>
          </p:cNvPr>
          <p:cNvSpPr/>
          <p:nvPr/>
        </p:nvSpPr>
        <p:spPr>
          <a:xfrm>
            <a:off x="6488036" y="385914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175B8-A054-4F0E-B5F1-AF7F4A594217}"/>
              </a:ext>
            </a:extLst>
          </p:cNvPr>
          <p:cNvSpPr/>
          <p:nvPr/>
        </p:nvSpPr>
        <p:spPr>
          <a:xfrm>
            <a:off x="6961803" y="3859144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232724-6F9A-4452-BD59-ADA2F4AD8B2E}"/>
              </a:ext>
            </a:extLst>
          </p:cNvPr>
          <p:cNvSpPr/>
          <p:nvPr/>
        </p:nvSpPr>
        <p:spPr>
          <a:xfrm>
            <a:off x="7451590" y="3859144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2E484B-DC33-4617-9B93-B17304BCD7D0}"/>
              </a:ext>
            </a:extLst>
          </p:cNvPr>
          <p:cNvSpPr/>
          <p:nvPr/>
        </p:nvSpPr>
        <p:spPr>
          <a:xfrm>
            <a:off x="7941377" y="3859144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B52547-D724-4284-84C5-1EDC5E47E103}"/>
              </a:ext>
            </a:extLst>
          </p:cNvPr>
          <p:cNvSpPr/>
          <p:nvPr/>
        </p:nvSpPr>
        <p:spPr>
          <a:xfrm>
            <a:off x="6488036" y="432494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21EDC5-22C9-4677-AE13-455F971D7857}"/>
              </a:ext>
            </a:extLst>
          </p:cNvPr>
          <p:cNvSpPr/>
          <p:nvPr/>
        </p:nvSpPr>
        <p:spPr>
          <a:xfrm>
            <a:off x="6961803" y="4324944"/>
            <a:ext cx="479010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06423C-EE8A-4036-9F47-EDA7A69FF7D9}"/>
              </a:ext>
            </a:extLst>
          </p:cNvPr>
          <p:cNvSpPr/>
          <p:nvPr/>
        </p:nvSpPr>
        <p:spPr>
          <a:xfrm>
            <a:off x="7451590" y="4324944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E54C53A-F3D7-4C7D-AC00-D4A7FBC15D52}"/>
              </a:ext>
            </a:extLst>
          </p:cNvPr>
          <p:cNvSpPr/>
          <p:nvPr/>
        </p:nvSpPr>
        <p:spPr>
          <a:xfrm>
            <a:off x="7941377" y="4324944"/>
            <a:ext cx="479010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F7F738-59D1-4E99-A161-5B78D2B71FBE}"/>
              </a:ext>
            </a:extLst>
          </p:cNvPr>
          <p:cNvSpPr txBox="1"/>
          <p:nvPr/>
        </p:nvSpPr>
        <p:spPr>
          <a:xfrm>
            <a:off x="5746643" y="429492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322F91-0761-40E0-8311-C6B1B36A8470}"/>
              </a:ext>
            </a:extLst>
          </p:cNvPr>
          <p:cNvSpPr txBox="1"/>
          <p:nvPr/>
        </p:nvSpPr>
        <p:spPr>
          <a:xfrm>
            <a:off x="4599770" y="5713154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out[[0 1 0 1]] = 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DBA0A2-6145-45C9-86D9-A4C42BC51E04}"/>
              </a:ext>
            </a:extLst>
          </p:cNvPr>
          <p:cNvSpPr txBox="1"/>
          <p:nvPr/>
        </p:nvSpPr>
        <p:spPr>
          <a:xfrm>
            <a:off x="4429852" y="6203914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dout[[0 1 0 1]] = 0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7E33411-8BBB-49CA-B5DA-77CC91F0775E}"/>
              </a:ext>
            </a:extLst>
          </p:cNvPr>
          <p:cNvSpPr/>
          <p:nvPr/>
        </p:nvSpPr>
        <p:spPr>
          <a:xfrm>
            <a:off x="6482793" y="5004041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31E449D-95A7-436A-8DA7-E632A91C6D32}"/>
              </a:ext>
            </a:extLst>
          </p:cNvPr>
          <p:cNvSpPr/>
          <p:nvPr/>
        </p:nvSpPr>
        <p:spPr>
          <a:xfrm>
            <a:off x="6956560" y="5004040"/>
            <a:ext cx="479010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A71A790-7D18-417A-B5BC-8750B75AE9F7}"/>
              </a:ext>
            </a:extLst>
          </p:cNvPr>
          <p:cNvSpPr/>
          <p:nvPr/>
        </p:nvSpPr>
        <p:spPr>
          <a:xfrm>
            <a:off x="7446347" y="5004040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93AF3D-EF1C-4EAC-A83A-AA37E55D270F}"/>
              </a:ext>
            </a:extLst>
          </p:cNvPr>
          <p:cNvSpPr/>
          <p:nvPr/>
        </p:nvSpPr>
        <p:spPr>
          <a:xfrm>
            <a:off x="7936134" y="5004040"/>
            <a:ext cx="479010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561413-6049-46FF-9DC2-D4B361C40FB9}"/>
              </a:ext>
            </a:extLst>
          </p:cNvPr>
          <p:cNvSpPr txBox="1"/>
          <p:nvPr/>
        </p:nvSpPr>
        <p:spPr>
          <a:xfrm>
            <a:off x="5626505" y="498650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591" y="328724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591" y="328724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4989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630688" y="426866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688" y="4268668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897740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897740" cy="66633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64820</TotalTime>
  <Words>14402</Words>
  <Application>Microsoft Office PowerPoint</Application>
  <PresentationFormat>사용자 지정</PresentationFormat>
  <Paragraphs>4649</Paragraphs>
  <Slides>186</Slides>
  <Notes>168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186</vt:i4>
      </vt:variant>
    </vt:vector>
  </HeadingPairs>
  <TitlesOfParts>
    <vt:vector size="198" baseType="lpstr">
      <vt:lpstr>Microsoft Sans Serif</vt:lpstr>
      <vt:lpstr>맑은 고딕</vt:lpstr>
      <vt:lpstr>나눔고딕 Bold</vt:lpstr>
      <vt:lpstr>맑은 고딕</vt:lpstr>
      <vt:lpstr>Candara</vt:lpstr>
      <vt:lpstr>Cambria Math</vt:lpstr>
      <vt:lpstr>Consolas</vt:lpstr>
      <vt:lpstr>고도 M</vt:lpstr>
      <vt:lpstr>굴림</vt:lpstr>
      <vt:lpstr>Arial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user</cp:lastModifiedBy>
  <cp:revision>3577</cp:revision>
  <dcterms:created xsi:type="dcterms:W3CDTF">2008-02-04T08:04:25Z</dcterms:created>
  <dcterms:modified xsi:type="dcterms:W3CDTF">2021-02-16T13:13:06Z</dcterms:modified>
</cp:coreProperties>
</file>